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7.xml" ContentType="application/vnd.openxmlformats-officedocument.presentationml.slideLayout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authors.xml" ContentType="application/vnd.ms-powerpoint.authors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tags/tag3.xml" ContentType="application/vnd.openxmlformats-officedocument.presentationml.tag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4"/>
  </p:notesMasterIdLst>
  <p:sldIdLst>
    <p:sldId id="434" r:id="rId2"/>
    <p:sldId id="435" r:id="rId3"/>
  </p:sldIdLst>
  <p:sldSz cx="12192000" cy="6858000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18B3F8-84FB-47AC-8061-1C8222CB81BD}" v="11" dt="2022-09-13T14:38:49.0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tags" Target="tags/tag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EDDD0-75EE-4DDC-8281-037203635A59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DD3C21-6D8A-4169-A7A9-8E8FB3167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811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7875" y="1200150"/>
            <a:ext cx="5759450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A8EA5D-3635-4AE1-9FF9-EA40D7E12615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8834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7875" y="1200150"/>
            <a:ext cx="5759450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A8EA5D-3635-4AE1-9FF9-EA40D7E12615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4730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- Customiz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3" y="0"/>
            <a:ext cx="12192000" cy="6858000"/>
          </a:xfrm>
        </p:spPr>
        <p:txBody>
          <a:bodyPr lIns="4754880" tIns="1920240" rIns="0" bIns="0">
            <a:normAutofit/>
          </a:bodyPr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on the icon to insert a </a:t>
            </a:r>
            <a:br>
              <a:rPr lang="en-US" dirty="0"/>
            </a:br>
            <a:r>
              <a:rPr lang="en-US" dirty="0"/>
              <a:t>new photo. Detailed instructions </a:t>
            </a:r>
            <a:br>
              <a:rPr lang="en-US" dirty="0"/>
            </a:br>
            <a:r>
              <a:rPr lang="en-US" dirty="0"/>
              <a:t>can be found on the slide titled</a:t>
            </a:r>
            <a:br>
              <a:rPr lang="en-US" dirty="0"/>
            </a:br>
            <a:r>
              <a:rPr lang="en-US" dirty="0"/>
              <a:t>“CHANGING THE PHOTO ON </a:t>
            </a:r>
            <a:br>
              <a:rPr lang="en-US" dirty="0"/>
            </a:br>
            <a:r>
              <a:rPr lang="en-US" dirty="0"/>
              <a:t>YOUR TITLE SLIDE.”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86836" y="2459705"/>
            <a:ext cx="5520267" cy="1130065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MAIN TITLE HERE – UP TO 2 LINES (ALL CAPS)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6836" y="3629784"/>
            <a:ext cx="5520267" cy="696687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400" b="0">
                <a:solidFill>
                  <a:schemeClr val="bg1"/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Sub-Title Here – Up To 2 Lines (Initial Caps)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86836" y="5408086"/>
            <a:ext cx="5520267" cy="1014491"/>
          </a:xfrm>
        </p:spPr>
        <p:txBody>
          <a:bodyPr/>
          <a:lstStyle>
            <a:lvl1pPr marL="1588" indent="0">
              <a:lnSpc>
                <a:spcPts val="1700"/>
              </a:lnSpc>
              <a:spcBef>
                <a:spcPts val="0"/>
              </a:spcBef>
              <a:buNone/>
              <a:defRPr sz="1200">
                <a:solidFill>
                  <a:schemeClr val="bg1"/>
                </a:solidFill>
              </a:defRPr>
            </a:lvl1pPr>
            <a:lvl2pPr marL="1588" indent="0">
              <a:lnSpc>
                <a:spcPts val="1700"/>
              </a:lnSpc>
              <a:spcBef>
                <a:spcPts val="0"/>
              </a:spcBef>
              <a:buFont typeface="Arial" panose="020B0604020202020204" pitchFamily="34" charset="0"/>
              <a:buNone/>
              <a:defRPr sz="1200">
                <a:solidFill>
                  <a:schemeClr val="bg1"/>
                </a:solidFill>
              </a:defRPr>
            </a:lvl2pPr>
            <a:lvl3pPr marL="1588" indent="0">
              <a:lnSpc>
                <a:spcPts val="1700"/>
              </a:lnSpc>
              <a:spcBef>
                <a:spcPts val="0"/>
              </a:spcBef>
              <a:buNone/>
              <a:defRPr sz="1200">
                <a:solidFill>
                  <a:schemeClr val="bg1"/>
                </a:solidFill>
              </a:defRPr>
            </a:lvl3pPr>
            <a:lvl4pPr marL="1588" indent="0">
              <a:lnSpc>
                <a:spcPts val="1700"/>
              </a:lnSpc>
              <a:spcBef>
                <a:spcPts val="0"/>
              </a:spcBef>
              <a:buNone/>
              <a:defRPr sz="1200">
                <a:solidFill>
                  <a:schemeClr val="bg1"/>
                </a:solidFill>
              </a:defRPr>
            </a:lvl4pPr>
            <a:lvl5pPr marL="1588" indent="0">
              <a:lnSpc>
                <a:spcPts val="1700"/>
              </a:lnSpc>
              <a:spcBef>
                <a:spcPts val="0"/>
              </a:spcBef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 1</a:t>
            </a:r>
          </a:p>
          <a:p>
            <a:pPr lvl="2"/>
            <a:r>
              <a:rPr lang="en-US"/>
              <a:t>Presenter Name 2</a:t>
            </a:r>
          </a:p>
          <a:p>
            <a:pPr lvl="4"/>
            <a:r>
              <a:rPr lang="en-US"/>
              <a:t>Presenter Name 3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86834" y="4657348"/>
            <a:ext cx="5520268" cy="36618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FFFFFF"/>
                </a:solidFill>
              </a:rPr>
              <a:t>Month DD, YYYY</a:t>
            </a:r>
          </a:p>
        </p:txBody>
      </p:sp>
    </p:spTree>
    <p:extLst>
      <p:ext uri="{BB962C8B-B14F-4D97-AF65-F5344CB8AC3E}">
        <p14:creationId xmlns:p14="http://schemas.microsoft.com/office/powerpoint/2010/main" val="3438271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/3 Width Head + Copy w/Full Blee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86834" y="1718737"/>
            <a:ext cx="4226985" cy="4519085"/>
          </a:xfrm>
        </p:spPr>
        <p:txBody>
          <a:bodyPr/>
          <a:lstStyle>
            <a:lvl1pPr>
              <a:spcBef>
                <a:spcPts val="336"/>
              </a:spcBef>
              <a:spcAft>
                <a:spcPts val="0"/>
              </a:spcAft>
              <a:buClr>
                <a:srgbClr val="2F85AA"/>
              </a:buClr>
              <a:defRPr sz="1400" b="0" baseline="0"/>
            </a:lvl1pPr>
            <a:lvl2pPr>
              <a:spcBef>
                <a:spcPts val="336"/>
              </a:spcBef>
              <a:spcAft>
                <a:spcPts val="0"/>
              </a:spcAft>
              <a:defRPr sz="1300" baseline="0"/>
            </a:lvl2pPr>
            <a:lvl3pPr>
              <a:spcBef>
                <a:spcPts val="336"/>
              </a:spcBef>
              <a:spcAft>
                <a:spcPts val="0"/>
              </a:spcAft>
              <a:buClr>
                <a:srgbClr val="3086AB"/>
              </a:buClr>
              <a:defRPr baseline="0"/>
            </a:lvl3pPr>
            <a:lvl4pPr marL="515912" indent="-171441">
              <a:spcBef>
                <a:spcPts val="336"/>
              </a:spcBef>
              <a:spcAft>
                <a:spcPts val="0"/>
              </a:spcAft>
              <a:buFont typeface="Arial" panose="020B0604020202020204" pitchFamily="34" charset="0"/>
              <a:buChar char="-"/>
              <a:defRPr baseline="0"/>
            </a:lvl4pPr>
            <a:lvl5pPr marL="685766" indent="-171441">
              <a:spcBef>
                <a:spcPts val="336"/>
              </a:spcBef>
              <a:buFont typeface="Arial" panose="020B0604020202020204" pitchFamily="34" charset="0"/>
              <a:buChar char="◦"/>
              <a:defRPr baseline="0"/>
            </a:lvl5pPr>
          </a:lstStyle>
          <a:p>
            <a:pPr lvl="0"/>
            <a:r>
              <a:rPr lang="en-US" dirty="0"/>
              <a:t>Insert bullet list at 1/3 width of slide</a:t>
            </a:r>
          </a:p>
          <a:p>
            <a:pPr lvl="1"/>
            <a:r>
              <a:rPr lang="en-US" dirty="0"/>
              <a:t>Bullet list level two</a:t>
            </a:r>
          </a:p>
          <a:p>
            <a:pPr lvl="2"/>
            <a:r>
              <a:rPr lang="en-US" dirty="0"/>
              <a:t>Bullet list level three</a:t>
            </a:r>
          </a:p>
          <a:p>
            <a:pPr lvl="3"/>
            <a:r>
              <a:rPr lang="en-US" dirty="0"/>
              <a:t>Bullet list level four</a:t>
            </a:r>
          </a:p>
          <a:p>
            <a:pPr lvl="4"/>
            <a:r>
              <a:rPr lang="en-US" dirty="0"/>
              <a:t>Bullet list level five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4874685" y="0"/>
            <a:ext cx="7317316" cy="6858000"/>
          </a:xfrm>
        </p:spPr>
        <p:txBody>
          <a:bodyPr tIns="822960"/>
          <a:lstStyle>
            <a:lvl1pPr marL="0" indent="0" algn="ctr">
              <a:buNone/>
              <a:defRPr baseline="0"/>
            </a:lvl1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Click on the icon to insert a new photo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669313"/>
            <a:ext cx="268224" cy="26843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INSERT headline -  TWO LINES all caps</a:t>
            </a:r>
          </a:p>
        </p:txBody>
      </p:sp>
    </p:spTree>
    <p:extLst>
      <p:ext uri="{BB962C8B-B14F-4D97-AF65-F5344CB8AC3E}">
        <p14:creationId xmlns:p14="http://schemas.microsoft.com/office/powerpoint/2010/main" val="1092736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izeable Photo Slide (Full Fram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</p:spPr>
        <p:txBody>
          <a:bodyPr lIns="182880" tIns="1828800"/>
          <a:lstStyle>
            <a:lvl1pPr marL="0" indent="0" algn="ctr">
              <a:buFontTx/>
              <a:buNone/>
              <a:defRPr baseline="0"/>
            </a:lvl1pPr>
          </a:lstStyle>
          <a:p>
            <a:r>
              <a:rPr lang="en-US" dirty="0"/>
              <a:t>Click on the icon to insert </a:t>
            </a:r>
            <a:br>
              <a:rPr lang="en-US" dirty="0"/>
            </a:br>
            <a:r>
              <a:rPr lang="en-US" dirty="0"/>
              <a:t>a new full-frame photo.</a:t>
            </a:r>
          </a:p>
        </p:txBody>
      </p:sp>
    </p:spTree>
    <p:extLst>
      <p:ext uri="{BB962C8B-B14F-4D97-AF65-F5344CB8AC3E}">
        <p14:creationId xmlns:p14="http://schemas.microsoft.com/office/powerpoint/2010/main" val="24128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shots (Max of 20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86835" y="1504121"/>
            <a:ext cx="11106151" cy="511656"/>
          </a:xfrm>
        </p:spPr>
        <p:txBody>
          <a:bodyPr/>
          <a:lstStyle>
            <a:lvl1pPr>
              <a:spcBef>
                <a:spcPts val="336"/>
              </a:spcBef>
              <a:defRPr sz="1400" b="0" baseline="0"/>
            </a:lvl1pPr>
            <a:lvl2pPr marL="171441" indent="-171441">
              <a:spcBef>
                <a:spcPts val="336"/>
              </a:spcBef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  <a:defRPr sz="1300"/>
            </a:lvl2pPr>
            <a:lvl3pPr marL="342884" indent="-171441">
              <a:spcBef>
                <a:spcPts val="336"/>
              </a:spcBef>
              <a:buClr>
                <a:srgbClr val="3086AB"/>
              </a:buClr>
              <a:buFont typeface="Arial" panose="020B0604020202020204" pitchFamily="34" charset="0"/>
              <a:buChar char="•"/>
              <a:tabLst/>
              <a:defRPr baseline="0"/>
            </a:lvl3pPr>
            <a:lvl4pPr marL="515912" indent="-173030">
              <a:spcBef>
                <a:spcPts val="336"/>
              </a:spcBef>
              <a:spcAft>
                <a:spcPts val="0"/>
              </a:spcAft>
              <a:buFont typeface="Arial" panose="020B0604020202020204" pitchFamily="34" charset="0"/>
              <a:buChar char="-"/>
              <a:tabLst/>
              <a:defRPr baseline="0"/>
            </a:lvl4pPr>
            <a:lvl5pPr marL="687353" indent="-171441">
              <a:spcBef>
                <a:spcPts val="336"/>
              </a:spcBef>
              <a:defRPr baseline="0"/>
            </a:lvl5pPr>
          </a:lstStyle>
          <a:p>
            <a:pPr lvl="0"/>
            <a:r>
              <a:rPr lang="en-US"/>
              <a:t>Explanatory text goes here, up to 2 lines. This slide accommodates 21 headshots.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r"/>
            <a:r>
              <a:rPr lang="en-US" dirty="0">
                <a:solidFill>
                  <a:srgbClr val="000000"/>
                </a:solidFill>
              </a:rPr>
              <a:t>© 2017 Bill &amp; Melinda Gates Foundation      |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7C509-FEEF-45D3-B896-7C07814C0C1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476251" y="2100187"/>
            <a:ext cx="1211420" cy="1211420"/>
          </a:xfrm>
          <a:noFill/>
        </p:spPr>
        <p:txBody>
          <a:bodyPr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785786" y="2100187"/>
            <a:ext cx="1211420" cy="1211420"/>
          </a:xfrm>
          <a:noFill/>
        </p:spPr>
        <p:txBody>
          <a:bodyPr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7095319" y="2100187"/>
            <a:ext cx="1211420" cy="1211420"/>
          </a:xfrm>
          <a:noFill/>
        </p:spPr>
        <p:txBody>
          <a:bodyPr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0404847" y="2100187"/>
            <a:ext cx="1211420" cy="1211420"/>
          </a:xfrm>
          <a:noFill/>
        </p:spPr>
        <p:txBody>
          <a:bodyPr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6836" y="629576"/>
            <a:ext cx="11129433" cy="86219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headshot slide (max of 21)</a:t>
            </a:r>
          </a:p>
        </p:txBody>
      </p:sp>
      <p:sp>
        <p:nvSpPr>
          <p:cNvPr id="4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2131019" y="2100187"/>
            <a:ext cx="1211420" cy="1211420"/>
          </a:xfrm>
          <a:noFill/>
        </p:spPr>
        <p:txBody>
          <a:bodyPr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50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5440551" y="2100187"/>
            <a:ext cx="1211420" cy="1211420"/>
          </a:xfrm>
          <a:noFill/>
        </p:spPr>
        <p:txBody>
          <a:bodyPr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5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8750087" y="2100187"/>
            <a:ext cx="1211420" cy="1211420"/>
          </a:xfrm>
          <a:noFill/>
        </p:spPr>
        <p:txBody>
          <a:bodyPr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52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76251" y="3566332"/>
            <a:ext cx="1211420" cy="1211420"/>
          </a:xfrm>
          <a:noFill/>
        </p:spPr>
        <p:txBody>
          <a:bodyPr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5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85786" y="3566332"/>
            <a:ext cx="1211420" cy="1211420"/>
          </a:xfrm>
          <a:noFill/>
        </p:spPr>
        <p:txBody>
          <a:bodyPr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54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7095319" y="3566332"/>
            <a:ext cx="1211420" cy="1211420"/>
          </a:xfrm>
          <a:noFill/>
        </p:spPr>
        <p:txBody>
          <a:bodyPr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5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0404847" y="3566332"/>
            <a:ext cx="1211420" cy="1211420"/>
          </a:xfrm>
          <a:noFill/>
        </p:spPr>
        <p:txBody>
          <a:bodyPr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5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2131019" y="3566332"/>
            <a:ext cx="1211420" cy="1211420"/>
          </a:xfrm>
          <a:noFill/>
        </p:spPr>
        <p:txBody>
          <a:bodyPr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58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5440551" y="3566332"/>
            <a:ext cx="1211420" cy="1211420"/>
          </a:xfrm>
          <a:noFill/>
        </p:spPr>
        <p:txBody>
          <a:bodyPr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5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8750087" y="3566332"/>
            <a:ext cx="1211420" cy="1211420"/>
          </a:xfrm>
          <a:noFill/>
        </p:spPr>
        <p:txBody>
          <a:bodyPr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26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476251" y="5032477"/>
            <a:ext cx="1211420" cy="1211420"/>
          </a:xfrm>
          <a:noFill/>
        </p:spPr>
        <p:txBody>
          <a:bodyPr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3785786" y="5032477"/>
            <a:ext cx="1211420" cy="1211420"/>
          </a:xfrm>
          <a:noFill/>
        </p:spPr>
        <p:txBody>
          <a:bodyPr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7095319" y="5032477"/>
            <a:ext cx="1211420" cy="1211420"/>
          </a:xfrm>
          <a:noFill/>
        </p:spPr>
        <p:txBody>
          <a:bodyPr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0404847" y="5032477"/>
            <a:ext cx="1211420" cy="1211420"/>
          </a:xfrm>
          <a:noFill/>
        </p:spPr>
        <p:txBody>
          <a:bodyPr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2131019" y="5032477"/>
            <a:ext cx="1211420" cy="1211420"/>
          </a:xfrm>
          <a:noFill/>
        </p:spPr>
        <p:txBody>
          <a:bodyPr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5440551" y="5032477"/>
            <a:ext cx="1211420" cy="1211420"/>
          </a:xfrm>
          <a:noFill/>
        </p:spPr>
        <p:txBody>
          <a:bodyPr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8750087" y="5032477"/>
            <a:ext cx="1211420" cy="1211420"/>
          </a:xfrm>
          <a:noFill/>
        </p:spPr>
        <p:txBody>
          <a:bodyPr/>
          <a:lstStyle>
            <a:lvl1pPr algn="l">
              <a:defRPr sz="8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976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shots (Max of 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r"/>
            <a:r>
              <a:rPr lang="en-US" dirty="0"/>
              <a:t>© 2017 Bill &amp; Melinda Gates Foundation      |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6" hasCustomPrompt="1"/>
          </p:nvPr>
        </p:nvSpPr>
        <p:spPr>
          <a:xfrm>
            <a:off x="476251" y="1619251"/>
            <a:ext cx="1828800" cy="1828800"/>
          </a:xfrm>
          <a:noFill/>
        </p:spPr>
        <p:txBody>
          <a:bodyPr tIns="91440"/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7" hasCustomPrompt="1"/>
          </p:nvPr>
        </p:nvSpPr>
        <p:spPr>
          <a:xfrm>
            <a:off x="2384318" y="2594037"/>
            <a:ext cx="1740340" cy="85575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000" b="1">
                <a:solidFill>
                  <a:schemeClr val="accent3">
                    <a:lumMod val="75000"/>
                  </a:schemeClr>
                </a:solidFill>
              </a:defRPr>
            </a:lvl1pPr>
            <a:lvl2pPr marL="0" indent="0">
              <a:spcBef>
                <a:spcPts val="0"/>
              </a:spcBef>
              <a:buFont typeface="Arial" pitchFamily="34" charset="0"/>
              <a:buNone/>
              <a:defRPr sz="800"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First Last</a:t>
            </a:r>
          </a:p>
          <a:p>
            <a:pPr lvl="1"/>
            <a:r>
              <a:rPr lang="en-US"/>
              <a:t>Title of individual </a:t>
            </a:r>
            <a:br>
              <a:rPr lang="en-US"/>
            </a:br>
            <a:r>
              <a:rPr lang="en-US"/>
              <a:t>or short description of presentation</a:t>
            </a:r>
          </a:p>
        </p:txBody>
      </p:sp>
      <p:sp>
        <p:nvSpPr>
          <p:cNvPr id="18" name="Picture Placeholder 20"/>
          <p:cNvSpPr>
            <a:spLocks noGrp="1"/>
          </p:cNvSpPr>
          <p:nvPr>
            <p:ph type="pic" sz="quarter" idx="18" hasCustomPrompt="1"/>
          </p:nvPr>
        </p:nvSpPr>
        <p:spPr>
          <a:xfrm>
            <a:off x="476251" y="3710517"/>
            <a:ext cx="1828800" cy="1828800"/>
          </a:xfrm>
          <a:noFill/>
        </p:spPr>
        <p:txBody>
          <a:bodyPr tIns="91440"/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19" name="Text Placeholder 22"/>
          <p:cNvSpPr>
            <a:spLocks noGrp="1"/>
          </p:cNvSpPr>
          <p:nvPr>
            <p:ph type="body" sz="quarter" idx="19" hasCustomPrompt="1"/>
          </p:nvPr>
        </p:nvSpPr>
        <p:spPr>
          <a:xfrm>
            <a:off x="2384318" y="4685303"/>
            <a:ext cx="1740340" cy="85575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000" b="1">
                <a:solidFill>
                  <a:schemeClr val="accent3">
                    <a:lumMod val="75000"/>
                  </a:schemeClr>
                </a:solidFill>
              </a:defRPr>
            </a:lvl1pPr>
            <a:lvl2pPr marL="0" indent="0">
              <a:spcBef>
                <a:spcPts val="0"/>
              </a:spcBef>
              <a:buFont typeface="Arial" pitchFamily="34" charset="0"/>
              <a:buNone/>
              <a:defRPr sz="800"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First Last</a:t>
            </a:r>
          </a:p>
          <a:p>
            <a:pPr lvl="1"/>
            <a:r>
              <a:rPr lang="en-US"/>
              <a:t>Title of individual </a:t>
            </a:r>
            <a:br>
              <a:rPr lang="en-US"/>
            </a:br>
            <a:r>
              <a:rPr lang="en-US"/>
              <a:t>or short description of presentation</a:t>
            </a:r>
          </a:p>
        </p:txBody>
      </p:sp>
      <p:sp>
        <p:nvSpPr>
          <p:cNvPr id="20" name="Picture Placeholder 20"/>
          <p:cNvSpPr>
            <a:spLocks noGrp="1"/>
          </p:cNvSpPr>
          <p:nvPr>
            <p:ph type="pic" sz="quarter" idx="20" hasCustomPrompt="1"/>
          </p:nvPr>
        </p:nvSpPr>
        <p:spPr>
          <a:xfrm>
            <a:off x="4257695" y="1619251"/>
            <a:ext cx="1828800" cy="1828800"/>
          </a:xfrm>
          <a:noFill/>
        </p:spPr>
        <p:txBody>
          <a:bodyPr tIns="91440"/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22" name="Text Placeholder 22"/>
          <p:cNvSpPr>
            <a:spLocks noGrp="1"/>
          </p:cNvSpPr>
          <p:nvPr>
            <p:ph type="body" sz="quarter" idx="21" hasCustomPrompt="1"/>
          </p:nvPr>
        </p:nvSpPr>
        <p:spPr>
          <a:xfrm>
            <a:off x="6165763" y="2594037"/>
            <a:ext cx="1740340" cy="85575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000" b="1">
                <a:solidFill>
                  <a:schemeClr val="accent3">
                    <a:lumMod val="75000"/>
                  </a:schemeClr>
                </a:solidFill>
              </a:defRPr>
            </a:lvl1pPr>
            <a:lvl2pPr marL="0" indent="0">
              <a:spcBef>
                <a:spcPts val="0"/>
              </a:spcBef>
              <a:buFont typeface="Arial" pitchFamily="34" charset="0"/>
              <a:buNone/>
              <a:defRPr sz="800"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First Last</a:t>
            </a:r>
          </a:p>
          <a:p>
            <a:pPr lvl="1"/>
            <a:r>
              <a:rPr lang="en-US"/>
              <a:t>Title of individual </a:t>
            </a:r>
            <a:br>
              <a:rPr lang="en-US"/>
            </a:br>
            <a:r>
              <a:rPr lang="en-US"/>
              <a:t>or short description of presentation</a:t>
            </a:r>
          </a:p>
        </p:txBody>
      </p:sp>
      <p:sp>
        <p:nvSpPr>
          <p:cNvPr id="30" name="Picture Placeholder 20"/>
          <p:cNvSpPr>
            <a:spLocks noGrp="1"/>
          </p:cNvSpPr>
          <p:nvPr>
            <p:ph type="pic" sz="quarter" idx="22" hasCustomPrompt="1"/>
          </p:nvPr>
        </p:nvSpPr>
        <p:spPr>
          <a:xfrm>
            <a:off x="4257695" y="3710517"/>
            <a:ext cx="1828800" cy="1828800"/>
          </a:xfrm>
          <a:noFill/>
        </p:spPr>
        <p:txBody>
          <a:bodyPr tIns="91440"/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31" name="Text Placeholder 22"/>
          <p:cNvSpPr>
            <a:spLocks noGrp="1"/>
          </p:cNvSpPr>
          <p:nvPr>
            <p:ph type="body" sz="quarter" idx="23" hasCustomPrompt="1"/>
          </p:nvPr>
        </p:nvSpPr>
        <p:spPr>
          <a:xfrm>
            <a:off x="6165763" y="4685303"/>
            <a:ext cx="1740340" cy="85575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000" b="1">
                <a:solidFill>
                  <a:schemeClr val="accent3">
                    <a:lumMod val="75000"/>
                  </a:schemeClr>
                </a:solidFill>
              </a:defRPr>
            </a:lvl1pPr>
            <a:lvl2pPr marL="0" indent="0">
              <a:spcBef>
                <a:spcPts val="0"/>
              </a:spcBef>
              <a:buFont typeface="Arial" pitchFamily="34" charset="0"/>
              <a:buNone/>
              <a:defRPr sz="800"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First Last</a:t>
            </a:r>
          </a:p>
          <a:p>
            <a:pPr lvl="1"/>
            <a:r>
              <a:rPr lang="en-US"/>
              <a:t>Title of individual </a:t>
            </a:r>
            <a:br>
              <a:rPr lang="en-US"/>
            </a:br>
            <a:r>
              <a:rPr lang="en-US"/>
              <a:t>or short description of presentation</a:t>
            </a:r>
          </a:p>
        </p:txBody>
      </p:sp>
      <p:sp>
        <p:nvSpPr>
          <p:cNvPr id="32" name="Picture Placeholder 20"/>
          <p:cNvSpPr>
            <a:spLocks noGrp="1"/>
          </p:cNvSpPr>
          <p:nvPr>
            <p:ph type="pic" sz="quarter" idx="24" hasCustomPrompt="1"/>
          </p:nvPr>
        </p:nvSpPr>
        <p:spPr>
          <a:xfrm>
            <a:off x="8021012" y="1619251"/>
            <a:ext cx="1828800" cy="1828800"/>
          </a:xfrm>
          <a:noFill/>
        </p:spPr>
        <p:txBody>
          <a:bodyPr tIns="91440"/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33" name="Text Placeholder 22"/>
          <p:cNvSpPr>
            <a:spLocks noGrp="1"/>
          </p:cNvSpPr>
          <p:nvPr>
            <p:ph type="body" sz="quarter" idx="25" hasCustomPrompt="1"/>
          </p:nvPr>
        </p:nvSpPr>
        <p:spPr>
          <a:xfrm>
            <a:off x="9929081" y="2594037"/>
            <a:ext cx="1740340" cy="85575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000" b="1">
                <a:solidFill>
                  <a:schemeClr val="accent3">
                    <a:lumMod val="75000"/>
                  </a:schemeClr>
                </a:solidFill>
              </a:defRPr>
            </a:lvl1pPr>
            <a:lvl2pPr marL="0" indent="0">
              <a:spcBef>
                <a:spcPts val="0"/>
              </a:spcBef>
              <a:buFont typeface="Arial" pitchFamily="34" charset="0"/>
              <a:buNone/>
              <a:defRPr sz="800"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First Last</a:t>
            </a:r>
          </a:p>
          <a:p>
            <a:pPr lvl="1"/>
            <a:r>
              <a:rPr lang="en-US"/>
              <a:t>Title of individual </a:t>
            </a:r>
            <a:br>
              <a:rPr lang="en-US"/>
            </a:br>
            <a:r>
              <a:rPr lang="en-US"/>
              <a:t>or short description of presentation</a:t>
            </a:r>
          </a:p>
        </p:txBody>
      </p:sp>
      <p:sp>
        <p:nvSpPr>
          <p:cNvPr id="34" name="Picture Placeholder 20"/>
          <p:cNvSpPr>
            <a:spLocks noGrp="1"/>
          </p:cNvSpPr>
          <p:nvPr>
            <p:ph type="pic" sz="quarter" idx="26" hasCustomPrompt="1"/>
          </p:nvPr>
        </p:nvSpPr>
        <p:spPr>
          <a:xfrm>
            <a:off x="8021012" y="3710517"/>
            <a:ext cx="1828800" cy="1828800"/>
          </a:xfrm>
          <a:noFill/>
        </p:spPr>
        <p:txBody>
          <a:bodyPr tIns="91440"/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35" name="Text Placeholder 22"/>
          <p:cNvSpPr>
            <a:spLocks noGrp="1"/>
          </p:cNvSpPr>
          <p:nvPr>
            <p:ph type="body" sz="quarter" idx="27" hasCustomPrompt="1"/>
          </p:nvPr>
        </p:nvSpPr>
        <p:spPr>
          <a:xfrm>
            <a:off x="9929081" y="4685303"/>
            <a:ext cx="1740340" cy="85575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000" b="1">
                <a:solidFill>
                  <a:schemeClr val="accent3">
                    <a:lumMod val="75000"/>
                  </a:schemeClr>
                </a:solidFill>
              </a:defRPr>
            </a:lvl1pPr>
            <a:lvl2pPr marL="0" indent="0">
              <a:spcBef>
                <a:spcPts val="0"/>
              </a:spcBef>
              <a:buFont typeface="Arial" pitchFamily="34" charset="0"/>
              <a:buNone/>
              <a:defRPr sz="800"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First Last</a:t>
            </a:r>
          </a:p>
          <a:p>
            <a:pPr lvl="1"/>
            <a:r>
              <a:rPr lang="en-US"/>
              <a:t>Title of individual </a:t>
            </a:r>
            <a:br>
              <a:rPr lang="en-US"/>
            </a:br>
            <a:r>
              <a:rPr lang="en-US"/>
              <a:t>or short description of presentation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86836" y="629576"/>
            <a:ext cx="11129433" cy="86219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headshot slide (max of 6) – speaker or team layout</a:t>
            </a:r>
          </a:p>
        </p:txBody>
      </p:sp>
    </p:spTree>
    <p:extLst>
      <p:ext uri="{BB962C8B-B14F-4D97-AF65-F5344CB8AC3E}">
        <p14:creationId xmlns:p14="http://schemas.microsoft.com/office/powerpoint/2010/main" val="949586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hoto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2"/>
          <p:cNvSpPr>
            <a:spLocks noGrp="1"/>
          </p:cNvSpPr>
          <p:nvPr>
            <p:ph type="body" sz="quarter" idx="20" hasCustomPrompt="1"/>
          </p:nvPr>
        </p:nvSpPr>
        <p:spPr>
          <a:xfrm>
            <a:off x="476252" y="4399774"/>
            <a:ext cx="11140016" cy="1952347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 b="0" baseline="0">
                <a:solidFill>
                  <a:schemeClr val="accent6"/>
                </a:solidFill>
              </a:defRPr>
            </a:lvl1pPr>
            <a:lvl2pPr marL="0" indent="0">
              <a:spcBef>
                <a:spcPts val="0"/>
              </a:spcBef>
              <a:buFont typeface="Arial" pitchFamily="34" charset="0"/>
              <a:buNone/>
              <a:defRPr sz="800"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Insert explanatory copy here.</a:t>
            </a:r>
          </a:p>
        </p:txBody>
      </p:sp>
      <p:sp>
        <p:nvSpPr>
          <p:cNvPr id="21" name="Text Placeholder 22"/>
          <p:cNvSpPr>
            <a:spLocks noGrp="1"/>
          </p:cNvSpPr>
          <p:nvPr>
            <p:ph type="body" sz="quarter" idx="19" hasCustomPrompt="1"/>
          </p:nvPr>
        </p:nvSpPr>
        <p:spPr>
          <a:xfrm>
            <a:off x="476252" y="3928615"/>
            <a:ext cx="11140016" cy="465864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300" b="1">
                <a:solidFill>
                  <a:schemeClr val="accent6"/>
                </a:solidFill>
              </a:defRPr>
            </a:lvl1pPr>
            <a:lvl2pPr marL="0" indent="0">
              <a:spcBef>
                <a:spcPts val="0"/>
              </a:spcBef>
              <a:buFont typeface="Arial" pitchFamily="34" charset="0"/>
              <a:buNone/>
              <a:defRPr sz="800"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Insert subtitle here – recommend a limit of 1 line.</a:t>
            </a:r>
          </a:p>
        </p:txBody>
      </p:sp>
      <p:sp>
        <p:nvSpPr>
          <p:cNvPr id="19" name="Picture Placeholder 20"/>
          <p:cNvSpPr>
            <a:spLocks noGrp="1"/>
          </p:cNvSpPr>
          <p:nvPr>
            <p:ph type="pic" sz="quarter" idx="18" hasCustomPrompt="1"/>
          </p:nvPr>
        </p:nvSpPr>
        <p:spPr>
          <a:xfrm>
            <a:off x="7957042" y="1716786"/>
            <a:ext cx="3656869" cy="2084751"/>
          </a:xfrm>
          <a:noFill/>
        </p:spPr>
        <p:txBody>
          <a:bodyPr tIns="91440"/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17" name="Picture Placeholder 20"/>
          <p:cNvSpPr>
            <a:spLocks noGrp="1"/>
          </p:cNvSpPr>
          <p:nvPr>
            <p:ph type="pic" sz="quarter" idx="17" hasCustomPrompt="1"/>
          </p:nvPr>
        </p:nvSpPr>
        <p:spPr>
          <a:xfrm>
            <a:off x="4221795" y="1723746"/>
            <a:ext cx="3653184" cy="2077788"/>
          </a:xfrm>
          <a:noFill/>
        </p:spPr>
        <p:txBody>
          <a:bodyPr tIns="91440"/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16" name="Picture Placeholder 20"/>
          <p:cNvSpPr>
            <a:spLocks noGrp="1"/>
          </p:cNvSpPr>
          <p:nvPr>
            <p:ph type="pic" sz="quarter" idx="16" hasCustomPrompt="1"/>
          </p:nvPr>
        </p:nvSpPr>
        <p:spPr>
          <a:xfrm>
            <a:off x="487214" y="1720582"/>
            <a:ext cx="3653967" cy="2080955"/>
          </a:xfrm>
          <a:noFill/>
        </p:spPr>
        <p:txBody>
          <a:bodyPr tIns="91440"/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r"/>
            <a:r>
              <a:rPr lang="en-US" dirty="0">
                <a:solidFill>
                  <a:srgbClr val="000000"/>
                </a:solidFill>
              </a:rPr>
              <a:t>© 2017 Bill &amp; Melinda Gates Foundation      |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7C509-FEEF-45D3-B896-7C07814C0C1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6835" y="629577"/>
            <a:ext cx="11106151" cy="697577"/>
          </a:xfrm>
        </p:spPr>
        <p:txBody>
          <a:bodyPr/>
          <a:lstStyle/>
          <a:p>
            <a:r>
              <a:rPr lang="en-US"/>
              <a:t>insert headline here – up to 2 full width lines (all caps)</a:t>
            </a:r>
          </a:p>
        </p:txBody>
      </p:sp>
    </p:spTree>
    <p:extLst>
      <p:ext uri="{BB962C8B-B14F-4D97-AF65-F5344CB8AC3E}">
        <p14:creationId xmlns:p14="http://schemas.microsoft.com/office/powerpoint/2010/main" val="207313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hoto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2"/>
          <p:cNvSpPr>
            <a:spLocks noGrp="1"/>
          </p:cNvSpPr>
          <p:nvPr>
            <p:ph type="body" sz="quarter" idx="20" hasCustomPrompt="1"/>
          </p:nvPr>
        </p:nvSpPr>
        <p:spPr>
          <a:xfrm>
            <a:off x="476251" y="4504336"/>
            <a:ext cx="2474976" cy="1737240"/>
          </a:xfr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2800" b="1" baseline="0">
                <a:solidFill>
                  <a:schemeClr val="accent3">
                    <a:lumMod val="75000"/>
                  </a:schemeClr>
                </a:solidFill>
              </a:defRPr>
            </a:lvl1pPr>
            <a:lvl2pPr marL="171441" indent="-171441">
              <a:spcBef>
                <a:spcPts val="0"/>
              </a:spcBef>
              <a:buFont typeface="Wingdings" panose="05000000000000000000" pitchFamily="2" charset="2"/>
              <a:buChar char="§"/>
              <a:defRPr sz="1000" baseline="0"/>
            </a:lvl2pPr>
            <a:lvl3pPr marL="341297" indent="-171441">
              <a:buFont typeface="Arial" panose="020B0604020202020204" pitchFamily="34" charset="0"/>
              <a:buChar char="•"/>
              <a:tabLst>
                <a:tab pos="400031" algn="l"/>
              </a:tabLst>
              <a:defRPr sz="1000" baseline="0"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Key word</a:t>
            </a:r>
          </a:p>
          <a:p>
            <a:pPr lvl="1"/>
            <a:r>
              <a:rPr lang="en-US"/>
              <a:t>Insert descriptive text here</a:t>
            </a:r>
          </a:p>
          <a:p>
            <a:pPr lvl="2"/>
            <a:r>
              <a:rPr lang="en-US"/>
              <a:t>Level 2</a:t>
            </a:r>
          </a:p>
        </p:txBody>
      </p:sp>
      <p:sp>
        <p:nvSpPr>
          <p:cNvPr id="21" name="Text Placeholder 22"/>
          <p:cNvSpPr>
            <a:spLocks noGrp="1"/>
          </p:cNvSpPr>
          <p:nvPr>
            <p:ph type="body" sz="quarter" idx="19" hasCustomPrompt="1"/>
          </p:nvPr>
        </p:nvSpPr>
        <p:spPr>
          <a:xfrm>
            <a:off x="485085" y="1522792"/>
            <a:ext cx="11140016" cy="624061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 b="0">
                <a:solidFill>
                  <a:schemeClr val="accent6"/>
                </a:solidFill>
              </a:defRPr>
            </a:lvl1pPr>
            <a:lvl2pPr marL="0" indent="0">
              <a:spcBef>
                <a:spcPts val="0"/>
              </a:spcBef>
              <a:buFont typeface="Arial" pitchFamily="34" charset="0"/>
              <a:buNone/>
              <a:defRPr sz="800"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Insert explanatory copy here.</a:t>
            </a:r>
          </a:p>
        </p:txBody>
      </p:sp>
      <p:sp>
        <p:nvSpPr>
          <p:cNvPr id="19" name="Picture Placeholder 20"/>
          <p:cNvSpPr>
            <a:spLocks noGrp="1"/>
          </p:cNvSpPr>
          <p:nvPr>
            <p:ph type="pic" sz="quarter" idx="18" hasCustomPrompt="1"/>
          </p:nvPr>
        </p:nvSpPr>
        <p:spPr>
          <a:xfrm>
            <a:off x="6217593" y="2338765"/>
            <a:ext cx="2487168" cy="1987296"/>
          </a:xfrm>
          <a:noFill/>
        </p:spPr>
        <p:txBody>
          <a:bodyPr tIns="91440"/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17" name="Picture Placeholder 20"/>
          <p:cNvSpPr>
            <a:spLocks noGrp="1"/>
          </p:cNvSpPr>
          <p:nvPr>
            <p:ph type="pic" sz="quarter" idx="17" hasCustomPrompt="1"/>
          </p:nvPr>
        </p:nvSpPr>
        <p:spPr>
          <a:xfrm>
            <a:off x="3346921" y="2338765"/>
            <a:ext cx="2487168" cy="1987296"/>
          </a:xfrm>
          <a:noFill/>
        </p:spPr>
        <p:txBody>
          <a:bodyPr tIns="91440"/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16" name="Picture Placeholder 20"/>
          <p:cNvSpPr>
            <a:spLocks noGrp="1"/>
          </p:cNvSpPr>
          <p:nvPr>
            <p:ph type="pic" sz="quarter" idx="16" hasCustomPrompt="1"/>
          </p:nvPr>
        </p:nvSpPr>
        <p:spPr>
          <a:xfrm>
            <a:off x="476251" y="2338765"/>
            <a:ext cx="2487168" cy="1987296"/>
          </a:xfrm>
          <a:noFill/>
        </p:spPr>
        <p:txBody>
          <a:bodyPr tIns="91440"/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r"/>
            <a:r>
              <a:rPr lang="en-US" dirty="0">
                <a:solidFill>
                  <a:srgbClr val="000000"/>
                </a:solidFill>
              </a:rPr>
              <a:t>© 2017 Bill &amp; Melinda Gates Foundation      |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7C509-FEEF-45D3-B896-7C07814C0C1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6835" y="629577"/>
            <a:ext cx="11106151" cy="697577"/>
          </a:xfrm>
        </p:spPr>
        <p:txBody>
          <a:bodyPr/>
          <a:lstStyle/>
          <a:p>
            <a:r>
              <a:rPr lang="en-US"/>
              <a:t>insert headline here – up to 2 full width lines (all caps)</a:t>
            </a:r>
          </a:p>
        </p:txBody>
      </p:sp>
      <p:sp>
        <p:nvSpPr>
          <p:cNvPr id="33" name="Picture Placeholder 20"/>
          <p:cNvSpPr>
            <a:spLocks noGrp="1"/>
          </p:cNvSpPr>
          <p:nvPr>
            <p:ph type="pic" sz="quarter" idx="21" hasCustomPrompt="1"/>
          </p:nvPr>
        </p:nvSpPr>
        <p:spPr>
          <a:xfrm>
            <a:off x="9110051" y="2338765"/>
            <a:ext cx="2487168" cy="1987296"/>
          </a:xfrm>
          <a:noFill/>
        </p:spPr>
        <p:txBody>
          <a:bodyPr tIns="91440"/>
          <a:lstStyle>
            <a:lvl1pPr marL="0" indent="0" algn="ctr">
              <a:buNone/>
              <a:defRPr sz="900" baseline="0"/>
            </a:lvl1pPr>
          </a:lstStyle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insert a photo</a:t>
            </a:r>
          </a:p>
        </p:txBody>
      </p:sp>
      <p:sp>
        <p:nvSpPr>
          <p:cNvPr id="34" name="Text Placeholder 22"/>
          <p:cNvSpPr>
            <a:spLocks noGrp="1"/>
          </p:cNvSpPr>
          <p:nvPr>
            <p:ph type="body" sz="quarter" idx="22" hasCustomPrompt="1"/>
          </p:nvPr>
        </p:nvSpPr>
        <p:spPr>
          <a:xfrm>
            <a:off x="3346921" y="4504336"/>
            <a:ext cx="2474976" cy="1737240"/>
          </a:xfr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2800" b="1" baseline="0">
                <a:solidFill>
                  <a:schemeClr val="accent3">
                    <a:lumMod val="75000"/>
                  </a:schemeClr>
                </a:solidFill>
              </a:defRPr>
            </a:lvl1pPr>
            <a:lvl2pPr marL="171441" indent="-171441">
              <a:spcBef>
                <a:spcPts val="0"/>
              </a:spcBef>
              <a:buFont typeface="Wingdings" panose="05000000000000000000" pitchFamily="2" charset="2"/>
              <a:buChar char="§"/>
              <a:defRPr sz="1000" baseline="0"/>
            </a:lvl2pPr>
            <a:lvl3pPr marL="341297" indent="-171441">
              <a:buFont typeface="Arial" panose="020B0604020202020204" pitchFamily="34" charset="0"/>
              <a:buChar char="•"/>
              <a:tabLst/>
              <a:defRPr sz="1000" baseline="0"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Key word</a:t>
            </a:r>
          </a:p>
          <a:p>
            <a:pPr lvl="1"/>
            <a:r>
              <a:rPr lang="en-US"/>
              <a:t>Insert descriptive text here</a:t>
            </a:r>
          </a:p>
          <a:p>
            <a:pPr lvl="2"/>
            <a:r>
              <a:rPr lang="en-US"/>
              <a:t>Level 2</a:t>
            </a:r>
          </a:p>
        </p:txBody>
      </p:sp>
      <p:sp>
        <p:nvSpPr>
          <p:cNvPr id="35" name="Text Placeholder 22"/>
          <p:cNvSpPr>
            <a:spLocks noGrp="1"/>
          </p:cNvSpPr>
          <p:nvPr>
            <p:ph type="body" sz="quarter" idx="23" hasCustomPrompt="1"/>
          </p:nvPr>
        </p:nvSpPr>
        <p:spPr>
          <a:xfrm>
            <a:off x="6217593" y="4504336"/>
            <a:ext cx="2474976" cy="1737240"/>
          </a:xfr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2800" b="1" baseline="0">
                <a:solidFill>
                  <a:schemeClr val="accent3">
                    <a:lumMod val="75000"/>
                  </a:schemeClr>
                </a:solidFill>
              </a:defRPr>
            </a:lvl1pPr>
            <a:lvl2pPr marL="171441" indent="-171441">
              <a:spcBef>
                <a:spcPts val="0"/>
              </a:spcBef>
              <a:buFont typeface="Wingdings" panose="05000000000000000000" pitchFamily="2" charset="2"/>
              <a:buChar char="§"/>
              <a:defRPr sz="1000" baseline="0"/>
            </a:lvl2pPr>
            <a:lvl3pPr marL="341297" indent="-171441">
              <a:buFont typeface="Arial" panose="020B0604020202020204" pitchFamily="34" charset="0"/>
              <a:buChar char="•"/>
              <a:tabLst/>
              <a:defRPr sz="1000" baseline="0"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Key word</a:t>
            </a:r>
          </a:p>
          <a:p>
            <a:pPr lvl="1"/>
            <a:r>
              <a:rPr lang="en-US"/>
              <a:t>Insert descriptive text here</a:t>
            </a:r>
          </a:p>
          <a:p>
            <a:pPr lvl="2"/>
            <a:r>
              <a:rPr lang="en-US"/>
              <a:t>Level 2</a:t>
            </a:r>
          </a:p>
        </p:txBody>
      </p:sp>
      <p:sp>
        <p:nvSpPr>
          <p:cNvPr id="36" name="Text Placeholder 22"/>
          <p:cNvSpPr>
            <a:spLocks noGrp="1"/>
          </p:cNvSpPr>
          <p:nvPr>
            <p:ph type="body" sz="quarter" idx="24" hasCustomPrompt="1"/>
          </p:nvPr>
        </p:nvSpPr>
        <p:spPr>
          <a:xfrm>
            <a:off x="9122243" y="4504336"/>
            <a:ext cx="2474976" cy="1737240"/>
          </a:xfr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2800" b="1" baseline="0">
                <a:solidFill>
                  <a:schemeClr val="accent3">
                    <a:lumMod val="75000"/>
                  </a:schemeClr>
                </a:solidFill>
              </a:defRPr>
            </a:lvl1pPr>
            <a:lvl2pPr marL="171441" indent="-171441">
              <a:spcBef>
                <a:spcPts val="0"/>
              </a:spcBef>
              <a:buFont typeface="Wingdings" panose="05000000000000000000" pitchFamily="2" charset="2"/>
              <a:buChar char="§"/>
              <a:defRPr sz="1000" baseline="0"/>
            </a:lvl2pPr>
            <a:lvl3pPr marL="341297" indent="-171441">
              <a:buFont typeface="Arial" panose="020B0604020202020204" pitchFamily="34" charset="0"/>
              <a:buChar char="•"/>
              <a:tabLst/>
              <a:defRPr sz="1000" baseline="0"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Key word</a:t>
            </a:r>
          </a:p>
          <a:p>
            <a:pPr lvl="1"/>
            <a:r>
              <a:rPr lang="en-US"/>
              <a:t>Insert descriptive text here</a:t>
            </a:r>
          </a:p>
          <a:p>
            <a:pPr lvl="2"/>
            <a:r>
              <a:rPr lang="en-US"/>
              <a:t>Level 2</a:t>
            </a:r>
          </a:p>
        </p:txBody>
      </p:sp>
    </p:spTree>
    <p:extLst>
      <p:ext uri="{BB962C8B-B14F-4D97-AF65-F5344CB8AC3E}">
        <p14:creationId xmlns:p14="http://schemas.microsoft.com/office/powerpoint/2010/main" val="2139378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16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21 November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CONFIDENTIAL – WHO internal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1" y="6356355"/>
            <a:ext cx="2743200" cy="365125"/>
          </a:xfrm>
        </p:spPr>
        <p:txBody>
          <a:bodyPr/>
          <a:lstStyle/>
          <a:p>
            <a:r>
              <a:rPr lang="en-US" dirty="0"/>
              <a:t>Page </a:t>
            </a:r>
            <a:fld id="{035AEE65-F49F-4AB4-8961-2F579E7B7F9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3" y="6318113"/>
            <a:ext cx="105156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51587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892" indent="0" algn="ctr">
              <a:buNone/>
              <a:defRPr/>
            </a:lvl2pPr>
            <a:lvl3pPr marL="685784" indent="0" algn="ctr">
              <a:buNone/>
              <a:defRPr/>
            </a:lvl3pPr>
            <a:lvl4pPr marL="1028675" indent="0" algn="ctr">
              <a:buNone/>
              <a:defRPr/>
            </a:lvl4pPr>
            <a:lvl5pPr marL="1371566" indent="0" algn="ctr">
              <a:buNone/>
              <a:defRPr/>
            </a:lvl5pPr>
            <a:lvl6pPr marL="1714457" indent="0" algn="ctr">
              <a:buNone/>
              <a:defRPr/>
            </a:lvl6pPr>
            <a:lvl7pPr marL="2057349" indent="0" algn="ctr">
              <a:buNone/>
              <a:defRPr/>
            </a:lvl7pPr>
            <a:lvl8pPr marL="2400240" indent="0" algn="ctr">
              <a:buNone/>
              <a:defRPr/>
            </a:lvl8pPr>
            <a:lvl9pPr marL="2743132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1D48C-46AD-4CC4-8E00-80E26407F18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4217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/>
          <a:lstStyle>
            <a:lvl1pPr marL="112706" indent="-112706">
              <a:defRPr b="0">
                <a:solidFill>
                  <a:schemeClr val="accent2"/>
                </a:solidFill>
              </a:defRPr>
            </a:lvl1pPr>
            <a:lvl2pPr marL="288908" indent="-176204">
              <a:tabLst>
                <a:tab pos="288908" algn="l"/>
              </a:tabLst>
              <a:defRPr b="0">
                <a:solidFill>
                  <a:schemeClr val="accent2"/>
                </a:solidFill>
              </a:defRPr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84">
              <a:defRPr/>
            </a:pPr>
            <a:fld id="{A7671415-78E0-48C5-A762-5923B24ACE11}" type="slidenum">
              <a:rPr lang="en-US" smtClean="0">
                <a:solidFill>
                  <a:srgbClr val="000000"/>
                </a:solidFill>
              </a:rPr>
              <a:pPr defTabSz="685784"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822016"/>
            <a:ext cx="10972800" cy="676587"/>
          </a:xfrm>
          <a:prstGeom prst="rect">
            <a:avLst/>
          </a:prstGeom>
        </p:spPr>
        <p:txBody>
          <a:bodyPr/>
          <a:lstStyle>
            <a:lvl1pPr marL="0" marR="0" indent="0" algn="l" defTabSz="91434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accent2"/>
                </a:solidFill>
              </a:defRPr>
            </a:lvl1pPr>
          </a:lstStyle>
          <a:p>
            <a:pPr marL="0" marR="0" lvl="0" indent="0" algn="l" defTabSz="91434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600" dirty="0"/>
              <a:t>Message</a:t>
            </a:r>
          </a:p>
          <a:p>
            <a:pPr marL="0" marR="0" lvl="0" indent="0" algn="l" defTabSz="91434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600" dirty="0"/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609600" y="275167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Header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784">
              <a:defRPr/>
            </a:pPr>
            <a:r>
              <a:rPr lang="en-US">
                <a:solidFill>
                  <a:srgbClr val="000000"/>
                </a:solidFill>
              </a:rPr>
              <a:t>DRAFT VERSION 1.0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129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-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86836" y="2486276"/>
            <a:ext cx="11129433" cy="949079"/>
          </a:xfrm>
          <a:prstGeom prst="rect">
            <a:avLst/>
          </a:prstGeom>
        </p:spPr>
        <p:txBody>
          <a:bodyPr anchor="ctr"/>
          <a:lstStyle>
            <a:lvl1pPr>
              <a:lnSpc>
                <a:spcPts val="2300"/>
              </a:lnSpc>
              <a:defRPr sz="2300" b="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MAIN TITLE HERE – UP TO 2 FULL-WIDTH LINES (ALL CAPS)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6836" y="3501613"/>
            <a:ext cx="11129433" cy="586885"/>
          </a:xfr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sz="1400" b="0">
                <a:solidFill>
                  <a:schemeClr val="accent4"/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Sub-Title Here – Up To 2 Lines (Initial Caps)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86835" y="5413251"/>
            <a:ext cx="11106151" cy="1014491"/>
          </a:xfrm>
        </p:spPr>
        <p:txBody>
          <a:bodyPr/>
          <a:lstStyle>
            <a:lvl1pPr marL="1588" indent="0">
              <a:lnSpc>
                <a:spcPts val="1700"/>
              </a:lnSpc>
              <a:spcBef>
                <a:spcPts val="0"/>
              </a:spcBef>
              <a:buNone/>
              <a:defRPr sz="1200">
                <a:solidFill>
                  <a:schemeClr val="accent6">
                    <a:lumMod val="50000"/>
                    <a:lumOff val="50000"/>
                  </a:schemeClr>
                </a:solidFill>
              </a:defRPr>
            </a:lvl1pPr>
            <a:lvl2pPr marL="1588" indent="0">
              <a:lnSpc>
                <a:spcPts val="1700"/>
              </a:lnSpc>
              <a:spcBef>
                <a:spcPts val="0"/>
              </a:spcBef>
              <a:buFont typeface="Arial" panose="020B0604020202020204" pitchFamily="34" charset="0"/>
              <a:buNone/>
              <a:defRPr sz="1200">
                <a:solidFill>
                  <a:schemeClr val="bg1"/>
                </a:solidFill>
              </a:defRPr>
            </a:lvl2pPr>
            <a:lvl3pPr marL="1588" indent="0">
              <a:lnSpc>
                <a:spcPts val="1700"/>
              </a:lnSpc>
              <a:spcBef>
                <a:spcPts val="0"/>
              </a:spcBef>
              <a:buNone/>
              <a:defRPr sz="1200">
                <a:solidFill>
                  <a:schemeClr val="accent6">
                    <a:lumMod val="50000"/>
                    <a:lumOff val="50000"/>
                  </a:schemeClr>
                </a:solidFill>
              </a:defRPr>
            </a:lvl3pPr>
            <a:lvl4pPr marL="1588" indent="0">
              <a:lnSpc>
                <a:spcPts val="1700"/>
              </a:lnSpc>
              <a:spcBef>
                <a:spcPts val="0"/>
              </a:spcBef>
              <a:buNone/>
              <a:defRPr sz="1200">
                <a:solidFill>
                  <a:schemeClr val="bg1"/>
                </a:solidFill>
              </a:defRPr>
            </a:lvl4pPr>
            <a:lvl5pPr marL="1588" indent="0">
              <a:lnSpc>
                <a:spcPts val="1700"/>
              </a:lnSpc>
              <a:spcBef>
                <a:spcPts val="0"/>
              </a:spcBef>
              <a:buNone/>
              <a:defRPr sz="1200">
                <a:solidFill>
                  <a:schemeClr val="accent6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Presenter Name 1</a:t>
            </a:r>
          </a:p>
          <a:p>
            <a:pPr lvl="2"/>
            <a:r>
              <a:rPr lang="en-US"/>
              <a:t>Presenter Name 2</a:t>
            </a:r>
          </a:p>
          <a:p>
            <a:pPr lvl="4"/>
            <a:r>
              <a:rPr lang="en-US"/>
              <a:t>Presenter Name 3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86836" y="4657348"/>
            <a:ext cx="11129433" cy="36618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accent6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000000">
                    <a:lumMod val="50000"/>
                    <a:lumOff val="50000"/>
                  </a:srgbClr>
                </a:solidFill>
              </a:rPr>
              <a:t>Month DD, YYYY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86836" y="4293719"/>
            <a:ext cx="11129433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6" descr="C:\Users\TERESA~1\AppData\Local\Temp\vmware-Teresa Sharp\VMwareDnD\99bbe9a7\BMGF_red_box_2i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1707" y="1"/>
            <a:ext cx="2194560" cy="2194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960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xt-Only 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12192000" cy="6858000"/>
          </a:xfrm>
          <a:solidFill>
            <a:schemeClr val="accent3"/>
          </a:solidFill>
        </p:spPr>
        <p:txBody>
          <a:bodyPr lIns="365760" tIns="685800" rIns="365760" bIns="1828800"/>
          <a:lstStyle>
            <a:lvl1pPr marL="0" indent="0">
              <a:lnSpc>
                <a:spcPts val="3400"/>
              </a:lnSpc>
              <a:spcBef>
                <a:spcPts val="600"/>
              </a:spcBef>
              <a:buNone/>
              <a:defRPr lang="en-US" sz="3000" kern="120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>
              <a:buFont typeface="Arial" pitchFamily="34" charset="0"/>
              <a:buNone/>
              <a:defRPr lang="en-US" sz="3600" kern="120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indent="0">
              <a:buNone/>
              <a:defRPr lang="en-US" sz="3600" kern="120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>
              <a:buNone/>
              <a:defRPr lang="en-US" sz="3600" kern="120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indent="0">
              <a:buNone/>
              <a:defRPr lang="en-US" sz="3600" kern="120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1994648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Width Head + Copy -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86835" y="1718735"/>
            <a:ext cx="11106151" cy="4519084"/>
          </a:xfrm>
        </p:spPr>
        <p:txBody>
          <a:bodyPr/>
          <a:lstStyle>
            <a:lvl1pPr>
              <a:spcBef>
                <a:spcPts val="336"/>
              </a:spcBef>
              <a:defRPr sz="1400" b="0" baseline="0"/>
            </a:lvl1pPr>
            <a:lvl2pPr marL="171441" indent="-171441">
              <a:spcBef>
                <a:spcPts val="336"/>
              </a:spcBef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  <a:defRPr sz="1300"/>
            </a:lvl2pPr>
            <a:lvl3pPr marL="342884" indent="-171441">
              <a:spcBef>
                <a:spcPts val="336"/>
              </a:spcBef>
              <a:buClr>
                <a:srgbClr val="3086AB"/>
              </a:buClr>
              <a:buFont typeface="Arial" panose="020B0604020202020204" pitchFamily="34" charset="0"/>
              <a:buChar char="•"/>
              <a:tabLst/>
              <a:defRPr baseline="0"/>
            </a:lvl3pPr>
            <a:lvl4pPr marL="515912" indent="-173030">
              <a:spcBef>
                <a:spcPts val="336"/>
              </a:spcBef>
              <a:spcAft>
                <a:spcPts val="0"/>
              </a:spcAft>
              <a:buFont typeface="Arial" panose="020B0604020202020204" pitchFamily="34" charset="0"/>
              <a:buChar char="-"/>
              <a:tabLst/>
              <a:defRPr baseline="0"/>
            </a:lvl4pPr>
            <a:lvl5pPr marL="687353" indent="-171441">
              <a:spcBef>
                <a:spcPts val="336"/>
              </a:spcBef>
              <a:defRPr baseline="0"/>
            </a:lvl5pPr>
          </a:lstStyle>
          <a:p>
            <a:pPr lvl="0"/>
            <a:r>
              <a:rPr lang="en-US" dirty="0"/>
              <a:t>Insert bullet list at full-width of slide</a:t>
            </a:r>
          </a:p>
          <a:p>
            <a:pPr lvl="1"/>
            <a:r>
              <a:rPr lang="en-US" dirty="0"/>
              <a:t>Bullet list level two</a:t>
            </a:r>
          </a:p>
          <a:p>
            <a:pPr lvl="2"/>
            <a:r>
              <a:rPr lang="en-US" dirty="0"/>
              <a:t>Bullet list level three</a:t>
            </a:r>
          </a:p>
          <a:p>
            <a:pPr lvl="3"/>
            <a:r>
              <a:rPr lang="en-US" dirty="0"/>
              <a:t>Bullet list level four</a:t>
            </a:r>
          </a:p>
          <a:p>
            <a:pPr lvl="4"/>
            <a:r>
              <a:rPr lang="en-US" dirty="0"/>
              <a:t>Bullet list level five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r"/>
            <a:r>
              <a:rPr lang="en-US" dirty="0">
                <a:solidFill>
                  <a:srgbClr val="000000"/>
                </a:solidFill>
              </a:rPr>
              <a:t>© 2017 Bill &amp; Melinda Gates Foundation      |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7C509-FEEF-45D3-B896-7C07814C0C1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6835" y="629577"/>
            <a:ext cx="11106151" cy="697577"/>
          </a:xfrm>
        </p:spPr>
        <p:txBody>
          <a:bodyPr/>
          <a:lstStyle/>
          <a:p>
            <a:r>
              <a:rPr lang="en-US"/>
              <a:t>insert headline here – up to 2 full width lines (all caps)</a:t>
            </a:r>
          </a:p>
        </p:txBody>
      </p:sp>
    </p:spTree>
    <p:extLst>
      <p:ext uri="{BB962C8B-B14F-4D97-AF65-F5344CB8AC3E}">
        <p14:creationId xmlns:p14="http://schemas.microsoft.com/office/powerpoint/2010/main" val="22171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Width Head + Bold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86835" y="1519630"/>
            <a:ext cx="11106151" cy="398213"/>
          </a:xfrm>
        </p:spPr>
        <p:txBody>
          <a:bodyPr/>
          <a:lstStyle>
            <a:lvl1pPr>
              <a:lnSpc>
                <a:spcPts val="1500"/>
              </a:lnSpc>
              <a:spcBef>
                <a:spcPts val="0"/>
              </a:spcBef>
              <a:defRPr sz="1400" b="1" baseline="0"/>
            </a:lvl1pPr>
            <a:lvl2pPr marL="171441" indent="-171441">
              <a:spcBef>
                <a:spcPts val="336"/>
              </a:spcBef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  <a:defRPr sz="1300"/>
            </a:lvl2pPr>
            <a:lvl3pPr marL="342884" indent="-171441">
              <a:spcBef>
                <a:spcPts val="336"/>
              </a:spcBef>
              <a:buClr>
                <a:srgbClr val="3086AB"/>
              </a:buClr>
              <a:buFont typeface="Arial" panose="020B0604020202020204" pitchFamily="34" charset="0"/>
              <a:buChar char="•"/>
              <a:tabLst/>
              <a:defRPr baseline="0"/>
            </a:lvl3pPr>
            <a:lvl4pPr marL="515912" indent="-173030">
              <a:spcBef>
                <a:spcPts val="336"/>
              </a:spcBef>
              <a:spcAft>
                <a:spcPts val="0"/>
              </a:spcAft>
              <a:buFont typeface="Arial" panose="020B0604020202020204" pitchFamily="34" charset="0"/>
              <a:buChar char="-"/>
              <a:tabLst/>
              <a:defRPr baseline="0"/>
            </a:lvl4pPr>
            <a:lvl5pPr marL="687353" indent="-171441">
              <a:spcBef>
                <a:spcPts val="336"/>
              </a:spcBef>
              <a:defRPr baseline="0"/>
            </a:lvl5pPr>
          </a:lstStyle>
          <a:p>
            <a:pPr lvl="0"/>
            <a:r>
              <a:rPr lang="en-US" dirty="0"/>
              <a:t>Insert bullet list at full-width </a:t>
            </a:r>
            <a:r>
              <a:rPr lang="en-US"/>
              <a:t>of slide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r"/>
            <a:r>
              <a:rPr lang="en-US" dirty="0">
                <a:solidFill>
                  <a:srgbClr val="000000"/>
                </a:solidFill>
              </a:rPr>
              <a:t>© 2017 Bill &amp; Melinda Gates Foundation      |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7C509-FEEF-45D3-B896-7C07814C0C1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86836" y="2038299"/>
            <a:ext cx="11129433" cy="4221604"/>
          </a:xfrm>
        </p:spPr>
        <p:txBody>
          <a:bodyPr/>
          <a:lstStyle>
            <a:lvl1pPr>
              <a:spcBef>
                <a:spcPts val="336"/>
              </a:spcBef>
              <a:defRPr sz="1300"/>
            </a:lvl1pPr>
            <a:lvl2pPr>
              <a:spcBef>
                <a:spcPts val="336"/>
              </a:spcBef>
              <a:defRPr sz="1300"/>
            </a:lvl2pPr>
            <a:lvl3pPr>
              <a:spcBef>
                <a:spcPts val="336"/>
              </a:spcBef>
              <a:defRPr sz="1200"/>
            </a:lvl3pPr>
            <a:lvl4pPr>
              <a:spcBef>
                <a:spcPts val="336"/>
              </a:spcBef>
              <a:defRPr sz="1100"/>
            </a:lvl4pPr>
            <a:lvl5pPr>
              <a:spcBef>
                <a:spcPts val="336"/>
              </a:spcBef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6835" y="629577"/>
            <a:ext cx="11106151" cy="697577"/>
          </a:xfrm>
        </p:spPr>
        <p:txBody>
          <a:bodyPr/>
          <a:lstStyle/>
          <a:p>
            <a:r>
              <a:rPr lang="en-US"/>
              <a:t>insert headline here – up to 2 full width lines (all caps)</a:t>
            </a:r>
          </a:p>
        </p:txBody>
      </p:sp>
    </p:spTree>
    <p:extLst>
      <p:ext uri="{BB962C8B-B14F-4D97-AF65-F5344CB8AC3E}">
        <p14:creationId xmlns:p14="http://schemas.microsoft.com/office/powerpoint/2010/main" val="2955504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3 Width Head + 2/3 Copy -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r"/>
            <a:r>
              <a:rPr lang="en-US" dirty="0">
                <a:solidFill>
                  <a:srgbClr val="000000"/>
                </a:solidFill>
              </a:rPr>
              <a:t>© 2017 Bill &amp; Melinda Gates Foundation      |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7C509-FEEF-45D3-B896-7C07814C0C1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4887387" y="712944"/>
            <a:ext cx="6728884" cy="553545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Insert bullet list at 2/3 width of slide</a:t>
            </a:r>
          </a:p>
          <a:p>
            <a:pPr lvl="1"/>
            <a:r>
              <a:rPr lang="en-US" dirty="0"/>
              <a:t>Bullet list level two</a:t>
            </a:r>
          </a:p>
          <a:p>
            <a:pPr lvl="2"/>
            <a:r>
              <a:rPr lang="en-US" dirty="0"/>
              <a:t>Bullet list level three</a:t>
            </a:r>
          </a:p>
          <a:p>
            <a:pPr lvl="3"/>
            <a:r>
              <a:rPr lang="en-US" dirty="0"/>
              <a:t>Bullet list level four</a:t>
            </a:r>
          </a:p>
          <a:p>
            <a:pPr lvl="4"/>
            <a:r>
              <a:rPr lang="en-US" dirty="0"/>
              <a:t>Bullet list level five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486834" y="631912"/>
            <a:ext cx="4226985" cy="862195"/>
          </a:xfrm>
          <a:prstGeom prst="rect">
            <a:avLst/>
          </a:prstGeom>
        </p:spPr>
        <p:txBody>
          <a:bodyPr anchor="t"/>
          <a:lstStyle/>
          <a:p>
            <a:r>
              <a:rPr lang="en-US"/>
              <a:t>INSERT headline -  TWO LINES all caps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089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Width Head, Copy + Vis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r"/>
            <a:r>
              <a:rPr lang="en-US" dirty="0">
                <a:solidFill>
                  <a:srgbClr val="000000"/>
                </a:solidFill>
              </a:rPr>
              <a:t>© 2017 Bill &amp; Melinda Gates Foundation      |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7C509-FEEF-45D3-B896-7C07814C0C1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486835" y="1162281"/>
            <a:ext cx="11106151" cy="600132"/>
          </a:xfrm>
        </p:spPr>
        <p:txBody>
          <a:bodyPr/>
          <a:lstStyle>
            <a:lvl1pPr marL="0" indent="0">
              <a:buNone/>
              <a:defRPr sz="1250" baseline="0"/>
            </a:lvl1pPr>
            <a:lvl2pPr marL="0" indent="0">
              <a:buFont typeface="Arial" panose="020B0604020202020204" pitchFamily="34" charset="0"/>
              <a:buNone/>
              <a:defRPr sz="1250"/>
            </a:lvl2pPr>
            <a:lvl3pPr marL="0" indent="0">
              <a:buNone/>
              <a:defRPr sz="1250"/>
            </a:lvl3pPr>
            <a:lvl4pPr marL="0" indent="0">
              <a:buNone/>
              <a:defRPr sz="1250"/>
            </a:lvl4pPr>
            <a:lvl5pPr marL="0" indent="0">
              <a:buNone/>
              <a:defRPr sz="1250"/>
            </a:lvl5pPr>
          </a:lstStyle>
          <a:p>
            <a:pPr lvl="0"/>
            <a:r>
              <a:rPr lang="en-US" dirty="0"/>
              <a:t>Insert sub-headline or explanatory copy here – up to 2 full-width lines.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7" hasCustomPrompt="1"/>
          </p:nvPr>
        </p:nvSpPr>
        <p:spPr>
          <a:xfrm>
            <a:off x="486835" y="1949453"/>
            <a:ext cx="11106151" cy="4288367"/>
          </a:xfrm>
        </p:spPr>
        <p:txBody>
          <a:bodyPr tIns="1097280"/>
          <a:lstStyle>
            <a:lvl1pPr marL="0" indent="0" algn="ctr">
              <a:buNone/>
              <a:defRPr sz="1200" baseline="0"/>
            </a:lvl1pPr>
            <a:lvl2pPr marL="0" indent="0">
              <a:buFont typeface="Arial" panose="020B0604020202020204" pitchFamily="34" charset="0"/>
              <a:buNone/>
              <a:defRPr sz="1200"/>
            </a:lvl2pPr>
            <a:lvl3pPr marL="0" indent="0">
              <a:buNone/>
              <a:defRPr sz="1200"/>
            </a:lvl3pPr>
            <a:lvl4pPr marL="0" indent="0">
              <a:buNone/>
              <a:defRPr sz="1200"/>
            </a:lvl4pPr>
            <a:lvl5pPr marL="0" indent="0">
              <a:buNone/>
              <a:defRPr sz="1200"/>
            </a:lvl5pPr>
          </a:lstStyle>
          <a:p>
            <a:pPr lvl="0"/>
            <a:r>
              <a:rPr lang="en-US" dirty="0"/>
              <a:t>Click icon to insert visual element here at full-width of slide.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486835" y="629574"/>
            <a:ext cx="11106151" cy="509240"/>
          </a:xfrm>
        </p:spPr>
        <p:txBody>
          <a:bodyPr/>
          <a:lstStyle/>
          <a:p>
            <a:r>
              <a:rPr lang="en-US"/>
              <a:t>insert headline here – up to 1 full-width line</a:t>
            </a:r>
          </a:p>
        </p:txBody>
      </p:sp>
    </p:spTree>
    <p:extLst>
      <p:ext uri="{BB962C8B-B14F-4D97-AF65-F5344CB8AC3E}">
        <p14:creationId xmlns:p14="http://schemas.microsoft.com/office/powerpoint/2010/main" val="3319600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Width Head, 1/3 Copy + 2/3 Vis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874686" y="1718735"/>
            <a:ext cx="6718300" cy="4519084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Click an icon to insert a visual here at 2/3 width of slide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86834" y="1718735"/>
            <a:ext cx="4226985" cy="4519084"/>
          </a:xfrm>
        </p:spPr>
        <p:txBody>
          <a:bodyPr/>
          <a:lstStyle>
            <a:lvl1pPr>
              <a:spcBef>
                <a:spcPts val="336"/>
              </a:spcBef>
              <a:spcAft>
                <a:spcPts val="0"/>
              </a:spcAft>
              <a:defRPr sz="1400" b="0"/>
            </a:lvl1pPr>
            <a:lvl2pPr>
              <a:spcBef>
                <a:spcPts val="336"/>
              </a:spcBef>
              <a:spcAft>
                <a:spcPts val="0"/>
              </a:spcAft>
              <a:defRPr sz="1300" baseline="0"/>
            </a:lvl2pPr>
            <a:lvl3pPr>
              <a:spcBef>
                <a:spcPts val="336"/>
              </a:spcBef>
              <a:spcAft>
                <a:spcPts val="0"/>
              </a:spcAft>
              <a:buClr>
                <a:srgbClr val="3086AB"/>
              </a:buClr>
              <a:defRPr sz="1200"/>
            </a:lvl3pPr>
            <a:lvl4pPr marL="515912" indent="-171441">
              <a:spcBef>
                <a:spcPts val="336"/>
              </a:spcBef>
              <a:spcAft>
                <a:spcPts val="0"/>
              </a:spcAft>
              <a:buFont typeface="Arial" panose="020B0604020202020204" pitchFamily="34" charset="0"/>
              <a:buChar char="-"/>
              <a:defRPr baseline="0"/>
            </a:lvl4pPr>
            <a:lvl5pPr>
              <a:spcBef>
                <a:spcPts val="336"/>
              </a:spcBef>
              <a:spcAft>
                <a:spcPts val="0"/>
              </a:spcAft>
              <a:defRPr/>
            </a:lvl5pPr>
          </a:lstStyle>
          <a:p>
            <a:pPr lvl="0"/>
            <a:r>
              <a:rPr lang="en-US" dirty="0"/>
              <a:t>Insert bullet list at 1/3 width of slide</a:t>
            </a:r>
          </a:p>
          <a:p>
            <a:pPr lvl="1"/>
            <a:r>
              <a:rPr lang="en-US" dirty="0"/>
              <a:t>Bullet list level two</a:t>
            </a:r>
          </a:p>
          <a:p>
            <a:pPr lvl="2"/>
            <a:r>
              <a:rPr lang="en-US" dirty="0"/>
              <a:t>Bullet list level three</a:t>
            </a:r>
          </a:p>
          <a:p>
            <a:pPr lvl="3"/>
            <a:r>
              <a:rPr lang="en-US" dirty="0"/>
              <a:t>Bullet list level four</a:t>
            </a:r>
          </a:p>
          <a:p>
            <a:pPr lvl="4"/>
            <a:r>
              <a:rPr lang="en-US" dirty="0"/>
              <a:t>Bullet list level five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r"/>
            <a:r>
              <a:rPr lang="en-US" dirty="0">
                <a:solidFill>
                  <a:srgbClr val="000000"/>
                </a:solidFill>
              </a:rPr>
              <a:t>© 2017 Bill &amp; Melinda Gates Foundation      |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7C509-FEEF-45D3-B896-7C07814C0C1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6835" y="629577"/>
            <a:ext cx="11106151" cy="697577"/>
          </a:xfrm>
        </p:spPr>
        <p:txBody>
          <a:bodyPr/>
          <a:lstStyle/>
          <a:p>
            <a:r>
              <a:rPr lang="en-US"/>
              <a:t>insert headline here – up to 2 full width lines (all caps)</a:t>
            </a:r>
          </a:p>
        </p:txBody>
      </p:sp>
    </p:spTree>
    <p:extLst>
      <p:ext uri="{BB962C8B-B14F-4D97-AF65-F5344CB8AC3E}">
        <p14:creationId xmlns:p14="http://schemas.microsoft.com/office/powerpoint/2010/main" val="385943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/3 Width Head + Copy w/ 2/3 Vis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86834" y="1718737"/>
            <a:ext cx="4226985" cy="4519085"/>
          </a:xfrm>
        </p:spPr>
        <p:txBody>
          <a:bodyPr/>
          <a:lstStyle>
            <a:lvl1pPr>
              <a:spcBef>
                <a:spcPts val="336"/>
              </a:spcBef>
              <a:spcAft>
                <a:spcPts val="0"/>
              </a:spcAft>
              <a:buClr>
                <a:srgbClr val="2F85AA"/>
              </a:buClr>
              <a:defRPr sz="1400" b="0" baseline="0"/>
            </a:lvl1pPr>
            <a:lvl2pPr>
              <a:spcBef>
                <a:spcPts val="336"/>
              </a:spcBef>
              <a:spcAft>
                <a:spcPts val="0"/>
              </a:spcAft>
              <a:defRPr sz="1300" baseline="0"/>
            </a:lvl2pPr>
            <a:lvl3pPr>
              <a:spcBef>
                <a:spcPts val="336"/>
              </a:spcBef>
              <a:spcAft>
                <a:spcPts val="0"/>
              </a:spcAft>
              <a:buClr>
                <a:srgbClr val="3086AB"/>
              </a:buClr>
              <a:defRPr baseline="0"/>
            </a:lvl3pPr>
            <a:lvl4pPr marL="515912" indent="-171441">
              <a:spcBef>
                <a:spcPts val="336"/>
              </a:spcBef>
              <a:spcAft>
                <a:spcPts val="0"/>
              </a:spcAft>
              <a:buFont typeface="Arial" panose="020B0604020202020204" pitchFamily="34" charset="0"/>
              <a:buChar char="-"/>
              <a:defRPr baseline="0"/>
            </a:lvl4pPr>
            <a:lvl5pPr marL="685766" indent="-171441">
              <a:spcBef>
                <a:spcPts val="336"/>
              </a:spcBef>
              <a:buFont typeface="Arial" panose="020B0604020202020204" pitchFamily="34" charset="0"/>
              <a:buChar char="◦"/>
              <a:defRPr baseline="0"/>
            </a:lvl5pPr>
          </a:lstStyle>
          <a:p>
            <a:pPr lvl="0"/>
            <a:r>
              <a:rPr lang="en-US" dirty="0"/>
              <a:t>Insert bullet list at 1/3 width of slide</a:t>
            </a:r>
          </a:p>
          <a:p>
            <a:pPr lvl="1"/>
            <a:r>
              <a:rPr lang="en-US" dirty="0"/>
              <a:t>Bullet list level two</a:t>
            </a:r>
          </a:p>
          <a:p>
            <a:pPr lvl="2"/>
            <a:r>
              <a:rPr lang="en-US" dirty="0"/>
              <a:t>Bullet list level three</a:t>
            </a:r>
          </a:p>
          <a:p>
            <a:pPr lvl="3"/>
            <a:r>
              <a:rPr lang="en-US" dirty="0"/>
              <a:t>Bullet list level four</a:t>
            </a:r>
          </a:p>
          <a:p>
            <a:pPr lvl="4"/>
            <a:r>
              <a:rPr lang="en-US" dirty="0"/>
              <a:t>Bullet list level five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669313"/>
            <a:ext cx="268224" cy="26843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r"/>
            <a:r>
              <a:rPr lang="en-US" dirty="0"/>
              <a:t>© 2017 Bill &amp; Melinda Gates Foundation      |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INSERT headline -  TWO LINES all caps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4874686" y="651937"/>
            <a:ext cx="6718300" cy="5585885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Click an icon to insert a visual here at 2/3 width of slide</a:t>
            </a:r>
          </a:p>
        </p:txBody>
      </p:sp>
    </p:spTree>
    <p:extLst>
      <p:ext uri="{BB962C8B-B14F-4D97-AF65-F5344CB8AC3E}">
        <p14:creationId xmlns:p14="http://schemas.microsoft.com/office/powerpoint/2010/main" val="408466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4685" y="707272"/>
            <a:ext cx="6733115" cy="554112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69313"/>
            <a:ext cx="268224" cy="26843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98085" y="6527946"/>
            <a:ext cx="3860800" cy="20746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600" spc="20" baseline="0">
                <a:solidFill>
                  <a:schemeClr val="accent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r"/>
            <a:r>
              <a:rPr lang="en-US" dirty="0"/>
              <a:t>© 2017 Bill &amp; Melinda Gates Foundation      |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59635" y="6527358"/>
            <a:ext cx="253444" cy="20746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600">
                <a:solidFill>
                  <a:schemeClr val="accent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3F7C509-FEEF-45D3-B896-7C07814C0C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86835" y="6465243"/>
            <a:ext cx="11120967" cy="0"/>
          </a:xfrm>
          <a:prstGeom prst="line">
            <a:avLst/>
          </a:prstGeom>
          <a:ln w="63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86834" y="629576"/>
            <a:ext cx="4226985" cy="8621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</a:t>
            </a:r>
            <a:br>
              <a:rPr lang="en-US" dirty="0"/>
            </a:br>
            <a:r>
              <a:rPr lang="en-US"/>
              <a:t>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3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717" r:id="rId17"/>
    <p:sldLayoutId id="2147483718" r:id="rId1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354" rtl="0" eaLnBrk="1" latinLnBrk="0" hangingPunct="1">
        <a:lnSpc>
          <a:spcPts val="2300"/>
        </a:lnSpc>
        <a:spcBef>
          <a:spcPct val="0"/>
        </a:spcBef>
        <a:buNone/>
        <a:defRPr sz="2300" kern="1200" cap="all" baseline="0">
          <a:solidFill>
            <a:schemeClr val="accent6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354" rtl="0" eaLnBrk="1" latinLnBrk="0" hangingPunct="1">
        <a:spcBef>
          <a:spcPct val="20000"/>
        </a:spcBef>
        <a:buClr>
          <a:srgbClr val="2F85AA"/>
        </a:buClr>
        <a:buFont typeface="Wingdings" pitchFamily="2" charset="2"/>
        <a:buNone/>
        <a:defRPr sz="1400" kern="1200">
          <a:solidFill>
            <a:schemeClr val="accent6"/>
          </a:solidFill>
          <a:latin typeface="Arial" pitchFamily="34" charset="0"/>
          <a:ea typeface="+mn-ea"/>
          <a:cs typeface="Arial" pitchFamily="34" charset="0"/>
        </a:defRPr>
      </a:lvl1pPr>
      <a:lvl2pPr marL="182554" indent="-182554" algn="l" defTabSz="914354" rtl="0" eaLnBrk="1" latinLnBrk="0" hangingPunct="1">
        <a:spcBef>
          <a:spcPct val="20000"/>
        </a:spcBef>
        <a:buClr>
          <a:schemeClr val="accent3">
            <a:lumMod val="75000"/>
          </a:schemeClr>
        </a:buClr>
        <a:buFont typeface="Wingdings" panose="05000000000000000000" pitchFamily="2" charset="2"/>
        <a:buChar char="§"/>
        <a:defRPr sz="1300" kern="1200">
          <a:solidFill>
            <a:schemeClr val="accent6"/>
          </a:solidFill>
          <a:latin typeface="Arial" pitchFamily="34" charset="0"/>
          <a:ea typeface="+mn-ea"/>
          <a:cs typeface="Arial" pitchFamily="34" charset="0"/>
        </a:defRPr>
      </a:lvl2pPr>
      <a:lvl3pPr marL="344471" indent="-149218" algn="l" defTabSz="914354" rtl="0" eaLnBrk="1" latinLnBrk="0" hangingPunct="1">
        <a:spcBef>
          <a:spcPct val="20000"/>
        </a:spcBef>
        <a:buClr>
          <a:schemeClr val="accent3">
            <a:lumMod val="75000"/>
          </a:schemeClr>
        </a:buClr>
        <a:buFont typeface="Arial" pitchFamily="34" charset="0"/>
        <a:buChar char="•"/>
        <a:tabLst>
          <a:tab pos="400031" algn="l"/>
        </a:tabLst>
        <a:defRPr sz="1300" kern="1200">
          <a:solidFill>
            <a:schemeClr val="accent6"/>
          </a:solidFill>
          <a:latin typeface="Arial" pitchFamily="34" charset="0"/>
          <a:ea typeface="+mn-ea"/>
          <a:cs typeface="Arial" pitchFamily="34" charset="0"/>
        </a:defRPr>
      </a:lvl3pPr>
      <a:lvl4pPr marL="514325" indent="-171441" algn="l" defTabSz="914354" rtl="0" eaLnBrk="1" latinLnBrk="0" hangingPunct="1">
        <a:spcBef>
          <a:spcPct val="20000"/>
        </a:spcBef>
        <a:buClr>
          <a:schemeClr val="accent3">
            <a:lumMod val="75000"/>
          </a:schemeClr>
        </a:buClr>
        <a:buFont typeface="Arial" panose="020B0604020202020204" pitchFamily="34" charset="0"/>
        <a:buChar char="-"/>
        <a:defRPr sz="1100" kern="1200">
          <a:solidFill>
            <a:schemeClr val="accent6"/>
          </a:solidFill>
          <a:latin typeface="Arial" pitchFamily="34" charset="0"/>
          <a:ea typeface="+mn-ea"/>
          <a:cs typeface="Arial" pitchFamily="34" charset="0"/>
        </a:defRPr>
      </a:lvl4pPr>
      <a:lvl5pPr marL="685766" indent="-171441" algn="l" defTabSz="914354" rtl="0" eaLnBrk="1" latinLnBrk="0" hangingPunct="1">
        <a:spcBef>
          <a:spcPct val="20000"/>
        </a:spcBef>
        <a:buClr>
          <a:schemeClr val="accent3">
            <a:lumMod val="75000"/>
          </a:schemeClr>
        </a:buClr>
        <a:buSzPct val="100000"/>
        <a:buFont typeface="Arial" panose="020B0604020202020204" pitchFamily="34" charset="0"/>
        <a:buChar char="◦"/>
        <a:defRPr sz="1100" kern="1200">
          <a:solidFill>
            <a:schemeClr val="accent6"/>
          </a:solidFill>
          <a:latin typeface="Arial" pitchFamily="34" charset="0"/>
          <a:ea typeface="+mn-ea"/>
          <a:cs typeface="Arial" pitchFamily="34" charset="0"/>
        </a:defRPr>
      </a:lvl5pPr>
      <a:lvl6pPr marL="2514474" indent="-228588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8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8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8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tags" Target="../tags/tag2.xml"/><Relationship Id="rId1" Type="http://schemas.openxmlformats.org/officeDocument/2006/relationships/themeOverride" Target="../theme/themeOverride1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tags" Target="../tags/tag3.xml"/><Relationship Id="rId1" Type="http://schemas.openxmlformats.org/officeDocument/2006/relationships/themeOverride" Target="../theme/themeOverride2.xml"/><Relationship Id="rId4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5">
            <a:extLst>
              <a:ext uri="{FF2B5EF4-FFF2-40B4-BE49-F238E27FC236}">
                <a16:creationId xmlns:a16="http://schemas.microsoft.com/office/drawing/2014/main" id="{9465706B-20C8-0A4D-A04D-66210304CB01}"/>
              </a:ext>
            </a:extLst>
          </p:cNvPr>
          <p:cNvSpPr txBox="1">
            <a:spLocks/>
          </p:cNvSpPr>
          <p:nvPr/>
        </p:nvSpPr>
        <p:spPr>
          <a:xfrm>
            <a:off x="142965" y="169312"/>
            <a:ext cx="11870508" cy="94936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/>
          <a:lstStyle>
            <a:lvl1pPr algn="l" defTabSz="1219139" rtl="0" eaLnBrk="1" latinLnBrk="0" hangingPunct="1">
              <a:lnSpc>
                <a:spcPts val="3067"/>
              </a:lnSpc>
              <a:spcBef>
                <a:spcPct val="0"/>
              </a:spcBef>
              <a:buNone/>
              <a:defRPr sz="3067" kern="1200" cap="all" baseline="0">
                <a:solidFill>
                  <a:schemeClr val="accent6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ts val="23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Group: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8E437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(1–10)</a:t>
            </a:r>
          </a:p>
          <a:p>
            <a:pPr marL="0" marR="0" lvl="0" indent="0" algn="l" defTabSz="914354" rtl="0" eaLnBrk="1" fontAlgn="auto" latinLnBrk="0" hangingPunct="1">
              <a:lnSpc>
                <a:spcPts val="23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Problem: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8E437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(mention the problem)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l" defTabSz="914354" rtl="0" eaLnBrk="1" fontAlgn="auto" latinLnBrk="0" hangingPunct="1">
              <a:lnSpc>
                <a:spcPts val="23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Intervention area</a:t>
            </a: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: </a:t>
            </a: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8E437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(mention the intervention area)</a:t>
            </a: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49A50628-C351-8A40-B3D7-20FE94DEF7EA}"/>
              </a:ext>
            </a:extLst>
          </p:cNvPr>
          <p:cNvSpPr txBox="1">
            <a:spLocks/>
          </p:cNvSpPr>
          <p:nvPr/>
        </p:nvSpPr>
        <p:spPr>
          <a:xfrm>
            <a:off x="142965" y="2204767"/>
            <a:ext cx="4352544" cy="214084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/>
          <a:lstStyle>
            <a:lvl1pPr marL="0" indent="0" algn="l" defTabSz="1219139" rtl="0" eaLnBrk="1" latinLnBrk="0" hangingPunct="1">
              <a:spcBef>
                <a:spcPct val="20000"/>
              </a:spcBef>
              <a:buClr>
                <a:srgbClr val="2F85AA"/>
              </a:buClr>
              <a:buFont typeface="Wingdings" pitchFamily="2" charset="2"/>
              <a:buNone/>
              <a:defRPr sz="1867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43405" indent="-243405" algn="l" defTabSz="1219139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  <a:defRPr sz="1733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459295" indent="-198957" algn="l" defTabSz="1219139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  <a:tabLst>
                <a:tab pos="533374" algn="l"/>
              </a:tabLst>
              <a:defRPr sz="1733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685766" indent="-228588" algn="l" defTabSz="1219139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-"/>
              <a:defRPr sz="1467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914354" indent="-228588" algn="l" defTabSz="1219139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SzPct val="100000"/>
              <a:buFont typeface="Arial" panose="020B0604020202020204" pitchFamily="34" charset="0"/>
              <a:buChar char="◦"/>
              <a:defRPr sz="1467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3352632" indent="-304784" algn="l" defTabSz="1219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202" indent="-304784" algn="l" defTabSz="1219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72" indent="-304784" algn="l" defTabSz="1219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341" indent="-304784" algn="l" defTabSz="1219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1. Interventions </a:t>
            </a:r>
            <a:r>
              <a:rPr kumimoji="0" lang="en-GB" sz="1400" b="1" i="1" u="none" strike="noStrike" kern="1200" cap="none" spc="0" normalizeH="0" baseline="0" noProof="0" dirty="0">
                <a:ln>
                  <a:noFill/>
                </a:ln>
                <a:solidFill>
                  <a:srgbClr val="8E437B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(write the name of the intervention)</a:t>
            </a:r>
          </a:p>
          <a:p>
            <a:pPr marL="214313" marR="0" lvl="0" indent="-214313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srgbClr val="8E437B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(Justifications)</a:t>
            </a:r>
          </a:p>
          <a:p>
            <a:pPr marL="214313" marR="0" lvl="0" indent="-214313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Description </a:t>
            </a:r>
            <a:r>
              <a:rPr kumimoji="0" lang="en-GB" sz="1400" b="1" i="1" u="none" strike="noStrike" kern="1200" cap="none" spc="0" normalizeH="0" baseline="0" noProof="0" dirty="0">
                <a:ln>
                  <a:noFill/>
                </a:ln>
                <a:solidFill>
                  <a:srgbClr val="8E437B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(short descriptions of interventions)</a:t>
            </a:r>
          </a:p>
          <a:p>
            <a:pPr marL="214313" marR="0" lvl="0" indent="-214313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Collaborators</a:t>
            </a:r>
          </a:p>
          <a:p>
            <a:pPr marL="214313" marR="0" lvl="0" indent="-214313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8E437B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Wingdings" pitchFamily="2" charset="2"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C748687C-146C-0040-A3F0-693BEDC38D5B}"/>
              </a:ext>
            </a:extLst>
          </p:cNvPr>
          <p:cNvSpPr txBox="1">
            <a:spLocks/>
          </p:cNvSpPr>
          <p:nvPr/>
        </p:nvSpPr>
        <p:spPr>
          <a:xfrm>
            <a:off x="155201" y="4547839"/>
            <a:ext cx="4352544" cy="214084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/>
          <a:lstStyle>
            <a:lvl1pPr marL="0" indent="0" algn="l" defTabSz="1219139" rtl="0" eaLnBrk="1" latinLnBrk="0" hangingPunct="1">
              <a:spcBef>
                <a:spcPct val="20000"/>
              </a:spcBef>
              <a:buClr>
                <a:srgbClr val="2F85AA"/>
              </a:buClr>
              <a:buFont typeface="Wingdings" pitchFamily="2" charset="2"/>
              <a:buNone/>
              <a:defRPr sz="1867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43405" indent="-243405" algn="l" defTabSz="1219139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  <a:defRPr sz="1733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459295" indent="-198957" algn="l" defTabSz="1219139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  <a:tabLst>
                <a:tab pos="533374" algn="l"/>
              </a:tabLst>
              <a:defRPr sz="1733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685766" indent="-228588" algn="l" defTabSz="1219139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-"/>
              <a:defRPr sz="1467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914354" indent="-228588" algn="l" defTabSz="1219139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SzPct val="100000"/>
              <a:buFont typeface="Arial" panose="020B0604020202020204" pitchFamily="34" charset="0"/>
              <a:buChar char="◦"/>
              <a:defRPr sz="1467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3352632" indent="-304784" algn="l" defTabSz="1219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202" indent="-304784" algn="l" defTabSz="1219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72" indent="-304784" algn="l" defTabSz="1219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341" indent="-304784" algn="l" defTabSz="1219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3. Interventions</a:t>
            </a:r>
          </a:p>
          <a:p>
            <a:pPr marL="214313" marR="0" lvl="0" indent="-214313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srgbClr val="8E437B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(Justifications)</a:t>
            </a:r>
          </a:p>
          <a:p>
            <a:pPr marL="180975" marR="0" lvl="0" indent="-180975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Descriptions</a:t>
            </a:r>
          </a:p>
          <a:p>
            <a:pPr marL="180975" marR="0" lvl="0" indent="-180975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Collaborators</a:t>
            </a:r>
          </a:p>
          <a:p>
            <a:pPr marL="180975" marR="0" lvl="0" indent="-180975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57175" marR="0" lvl="0" indent="-257175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01F44D5D-CCE1-2142-A823-EEC419FB0575}"/>
              </a:ext>
            </a:extLst>
          </p:cNvPr>
          <p:cNvSpPr txBox="1">
            <a:spLocks/>
          </p:cNvSpPr>
          <p:nvPr/>
        </p:nvSpPr>
        <p:spPr>
          <a:xfrm>
            <a:off x="4648959" y="2204767"/>
            <a:ext cx="4352544" cy="214084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/>
          <a:lstStyle>
            <a:lvl1pPr marL="0" indent="0" algn="l" defTabSz="1219139" rtl="0" eaLnBrk="1" latinLnBrk="0" hangingPunct="1">
              <a:spcBef>
                <a:spcPct val="20000"/>
              </a:spcBef>
              <a:buClr>
                <a:srgbClr val="2F85AA"/>
              </a:buClr>
              <a:buFont typeface="Wingdings" pitchFamily="2" charset="2"/>
              <a:buNone/>
              <a:defRPr sz="1867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43405" indent="-243405" algn="l" defTabSz="1219139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  <a:defRPr sz="1733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459295" indent="-198957" algn="l" defTabSz="1219139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  <a:tabLst>
                <a:tab pos="533374" algn="l"/>
              </a:tabLst>
              <a:defRPr sz="1733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685766" indent="-228588" algn="l" defTabSz="1219139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-"/>
              <a:defRPr sz="1467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914354" indent="-228588" algn="l" defTabSz="1219139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SzPct val="100000"/>
              <a:buFont typeface="Arial" panose="020B0604020202020204" pitchFamily="34" charset="0"/>
              <a:buChar char="◦"/>
              <a:defRPr sz="1467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3352632" indent="-304784" algn="l" defTabSz="1219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202" indent="-304784" algn="l" defTabSz="1219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72" indent="-304784" algn="l" defTabSz="1219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341" indent="-304784" algn="l" defTabSz="1219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2. Interventions</a:t>
            </a:r>
          </a:p>
          <a:p>
            <a:pPr marL="214313" marR="0" lvl="0" indent="-214313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srgbClr val="8E437B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(Justifications)</a:t>
            </a:r>
          </a:p>
          <a:p>
            <a:pPr marL="180975" marR="0" lvl="0" indent="-180975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Descriptions</a:t>
            </a:r>
          </a:p>
          <a:p>
            <a:pPr marL="180975" marR="0" lvl="0" indent="-180975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Collaborators</a:t>
            </a:r>
          </a:p>
          <a:p>
            <a:pPr marL="180975" marR="0" lvl="0" indent="-180975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57175" marR="0" lvl="0" indent="-257175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E8FEAD0D-F9EC-0949-B246-007BE4941A6B}"/>
              </a:ext>
            </a:extLst>
          </p:cNvPr>
          <p:cNvSpPr txBox="1">
            <a:spLocks/>
          </p:cNvSpPr>
          <p:nvPr/>
        </p:nvSpPr>
        <p:spPr>
          <a:xfrm>
            <a:off x="4648959" y="4466584"/>
            <a:ext cx="4352544" cy="214084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/>
          <a:lstStyle>
            <a:lvl1pPr marL="0" indent="0" algn="l" defTabSz="1219139" rtl="0" eaLnBrk="1" latinLnBrk="0" hangingPunct="1">
              <a:spcBef>
                <a:spcPct val="20000"/>
              </a:spcBef>
              <a:buClr>
                <a:srgbClr val="2F85AA"/>
              </a:buClr>
              <a:buFont typeface="Wingdings" pitchFamily="2" charset="2"/>
              <a:buNone/>
              <a:defRPr sz="1867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43405" indent="-243405" algn="l" defTabSz="1219139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  <a:defRPr sz="1733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459295" indent="-198957" algn="l" defTabSz="1219139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  <a:tabLst>
                <a:tab pos="533374" algn="l"/>
              </a:tabLst>
              <a:defRPr sz="1733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685766" indent="-228588" algn="l" defTabSz="1219139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-"/>
              <a:defRPr sz="1467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914354" indent="-228588" algn="l" defTabSz="1219139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SzPct val="100000"/>
              <a:buFont typeface="Arial" panose="020B0604020202020204" pitchFamily="34" charset="0"/>
              <a:buChar char="◦"/>
              <a:defRPr sz="1467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3352632" indent="-304784" algn="l" defTabSz="1219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202" indent="-304784" algn="l" defTabSz="1219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72" indent="-304784" algn="l" defTabSz="1219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341" indent="-304784" algn="l" defTabSz="1219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4. Interventions</a:t>
            </a:r>
          </a:p>
          <a:p>
            <a:pPr marL="214313" marR="0" lvl="0" indent="-214313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srgbClr val="8E437B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(Justifications)</a:t>
            </a:r>
          </a:p>
          <a:p>
            <a:pPr marL="180975" marR="0" lvl="0" indent="-180975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Descriptions</a:t>
            </a:r>
          </a:p>
          <a:p>
            <a:pPr marL="180975" marR="0" lvl="0" indent="-180975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Collaborators</a:t>
            </a:r>
          </a:p>
          <a:p>
            <a:pPr marL="180975" marR="0" lvl="0" indent="-180975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57175" marR="0" lvl="0" indent="-257175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975875-B842-9842-A0EF-D15F9CD23754}"/>
              </a:ext>
            </a:extLst>
          </p:cNvPr>
          <p:cNvSpPr txBox="1"/>
          <p:nvPr/>
        </p:nvSpPr>
        <p:spPr>
          <a:xfrm>
            <a:off x="142966" y="1263040"/>
            <a:ext cx="11870508" cy="78523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lIns="0" tIns="0" rIns="0" bIns="0" rtlCol="0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Objective: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8E437B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(mention the objectives which needs to be achieve in NSP period)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anose="05000000000000000000" pitchFamily="2" charset="2"/>
              </a:rPr>
              <a:t>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Output: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8E437B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(parameter used to achieve the objectives) 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FDDB0FC-0835-45FF-B034-BF1D65B53A97}"/>
              </a:ext>
            </a:extLst>
          </p:cNvPr>
          <p:cNvSpPr/>
          <p:nvPr/>
        </p:nvSpPr>
        <p:spPr>
          <a:xfrm>
            <a:off x="9852186" y="3109237"/>
            <a:ext cx="233455" cy="242801"/>
          </a:xfrm>
          <a:prstGeom prst="ellipse">
            <a:avLst/>
          </a:prstGeom>
          <a:gradFill>
            <a:gsLst>
              <a:gs pos="0">
                <a:schemeClr val="accent4">
                  <a:lumMod val="75000"/>
                </a:schemeClr>
              </a:gs>
              <a:gs pos="35000">
                <a:schemeClr val="accent4"/>
              </a:gs>
              <a:gs pos="100000">
                <a:schemeClr val="accent4">
                  <a:lumMod val="20000"/>
                  <a:lumOff val="80000"/>
                </a:schemeClr>
              </a:gs>
            </a:gsLst>
          </a:gra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48DB993-BB1D-4DC7-818E-75E724985BA5}"/>
              </a:ext>
            </a:extLst>
          </p:cNvPr>
          <p:cNvSpPr/>
          <p:nvPr/>
        </p:nvSpPr>
        <p:spPr>
          <a:xfrm>
            <a:off x="11129875" y="3352038"/>
            <a:ext cx="233455" cy="242801"/>
          </a:xfrm>
          <a:prstGeom prst="ellipse">
            <a:avLst/>
          </a:prstGeom>
          <a:gradFill>
            <a:gsLst>
              <a:gs pos="0">
                <a:schemeClr val="accent4">
                  <a:lumMod val="75000"/>
                </a:schemeClr>
              </a:gs>
              <a:gs pos="35000">
                <a:schemeClr val="accent4"/>
              </a:gs>
              <a:gs pos="100000">
                <a:schemeClr val="accent4">
                  <a:lumMod val="20000"/>
                  <a:lumOff val="80000"/>
                </a:schemeClr>
              </a:gs>
            </a:gsLst>
          </a:gra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3E6D8BD-3E98-40F7-BA1D-FF6081ECACF8}"/>
              </a:ext>
            </a:extLst>
          </p:cNvPr>
          <p:cNvSpPr/>
          <p:nvPr/>
        </p:nvSpPr>
        <p:spPr>
          <a:xfrm>
            <a:off x="10685076" y="3558993"/>
            <a:ext cx="233455" cy="242801"/>
          </a:xfrm>
          <a:prstGeom prst="ellipse">
            <a:avLst/>
          </a:prstGeom>
          <a:gradFill>
            <a:gsLst>
              <a:gs pos="0">
                <a:schemeClr val="accent4">
                  <a:lumMod val="75000"/>
                </a:schemeClr>
              </a:gs>
              <a:gs pos="35000">
                <a:schemeClr val="accent4"/>
              </a:gs>
              <a:gs pos="100000">
                <a:schemeClr val="accent4">
                  <a:lumMod val="20000"/>
                  <a:lumOff val="80000"/>
                </a:schemeClr>
              </a:gs>
            </a:gsLst>
          </a:gra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3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F2946F4-4B7A-458B-8FE3-CBA5ED3EA257}"/>
              </a:ext>
            </a:extLst>
          </p:cNvPr>
          <p:cNvSpPr/>
          <p:nvPr/>
        </p:nvSpPr>
        <p:spPr>
          <a:xfrm>
            <a:off x="10664587" y="4345616"/>
            <a:ext cx="233455" cy="242801"/>
          </a:xfrm>
          <a:prstGeom prst="ellipse">
            <a:avLst/>
          </a:prstGeom>
          <a:gradFill>
            <a:gsLst>
              <a:gs pos="0">
                <a:schemeClr val="accent4">
                  <a:lumMod val="75000"/>
                </a:schemeClr>
              </a:gs>
              <a:gs pos="35000">
                <a:schemeClr val="accent4"/>
              </a:gs>
              <a:gs pos="100000">
                <a:schemeClr val="accent4">
                  <a:lumMod val="20000"/>
                  <a:lumOff val="80000"/>
                </a:schemeClr>
              </a:gs>
            </a:gsLst>
          </a:gra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4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BB70B8A-EB67-34A8-0916-39D886250F99}"/>
              </a:ext>
            </a:extLst>
          </p:cNvPr>
          <p:cNvCxnSpPr>
            <a:cxnSpLocks/>
          </p:cNvCxnSpPr>
          <p:nvPr/>
        </p:nvCxnSpPr>
        <p:spPr>
          <a:xfrm>
            <a:off x="10491840" y="2809189"/>
            <a:ext cx="0" cy="2399121"/>
          </a:xfrm>
          <a:prstGeom prst="straightConnector1">
            <a:avLst/>
          </a:prstGeom>
          <a:ln w="47625">
            <a:solidFill>
              <a:schemeClr val="accent4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D92BEC0-61E9-4894-71A4-BBE6EBE226F4}"/>
              </a:ext>
            </a:extLst>
          </p:cNvPr>
          <p:cNvCxnSpPr>
            <a:cxnSpLocks/>
          </p:cNvCxnSpPr>
          <p:nvPr/>
        </p:nvCxnSpPr>
        <p:spPr>
          <a:xfrm rot="16200000">
            <a:off x="10491840" y="2809189"/>
            <a:ext cx="0" cy="2399121"/>
          </a:xfrm>
          <a:prstGeom prst="straightConnector1">
            <a:avLst/>
          </a:prstGeom>
          <a:ln w="47625">
            <a:solidFill>
              <a:schemeClr val="accent4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9DE08B8-2303-96BB-891B-CE853E447215}"/>
              </a:ext>
            </a:extLst>
          </p:cNvPr>
          <p:cNvSpPr txBox="1"/>
          <p:nvPr/>
        </p:nvSpPr>
        <p:spPr>
          <a:xfrm>
            <a:off x="9131154" y="4166055"/>
            <a:ext cx="760906" cy="2969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Low Impact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B0C92C8-FF00-2729-6BDC-06E7454C40F1}"/>
              </a:ext>
            </a:extLst>
          </p:cNvPr>
          <p:cNvSpPr txBox="1"/>
          <p:nvPr/>
        </p:nvSpPr>
        <p:spPr>
          <a:xfrm>
            <a:off x="10034550" y="5240065"/>
            <a:ext cx="914580" cy="2969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Low feasibility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6F42498-E169-0F19-71F7-F2978C3571CF}"/>
              </a:ext>
            </a:extLst>
          </p:cNvPr>
          <p:cNvSpPr txBox="1"/>
          <p:nvPr/>
        </p:nvSpPr>
        <p:spPr>
          <a:xfrm>
            <a:off x="10034550" y="2583097"/>
            <a:ext cx="914580" cy="2969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High feasibility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1EEE8C6-A603-5E12-4974-06CB7C7BCD81}"/>
              </a:ext>
            </a:extLst>
          </p:cNvPr>
          <p:cNvSpPr txBox="1"/>
          <p:nvPr/>
        </p:nvSpPr>
        <p:spPr>
          <a:xfrm>
            <a:off x="11206762" y="3711804"/>
            <a:ext cx="798215" cy="2969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High Impact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FC2F636-3737-1EB1-1A41-FDC491A00CF1}"/>
              </a:ext>
            </a:extLst>
          </p:cNvPr>
          <p:cNvSpPr txBox="1"/>
          <p:nvPr/>
        </p:nvSpPr>
        <p:spPr>
          <a:xfrm>
            <a:off x="9103713" y="5722042"/>
            <a:ext cx="2807031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lIns="91440" tIns="91440" rIns="91440" bIns="91440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8E437B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Identify potential collaboration across different ministries and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8E437B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programmes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8E437B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15470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5">
            <a:extLst>
              <a:ext uri="{FF2B5EF4-FFF2-40B4-BE49-F238E27FC236}">
                <a16:creationId xmlns:a16="http://schemas.microsoft.com/office/drawing/2014/main" id="{9465706B-20C8-0A4D-A04D-66210304CB01}"/>
              </a:ext>
            </a:extLst>
          </p:cNvPr>
          <p:cNvSpPr txBox="1">
            <a:spLocks/>
          </p:cNvSpPr>
          <p:nvPr/>
        </p:nvSpPr>
        <p:spPr>
          <a:xfrm>
            <a:off x="157635" y="169313"/>
            <a:ext cx="11868902" cy="94936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/>
          <a:lstStyle>
            <a:lvl1pPr algn="l" defTabSz="1219139" rtl="0" eaLnBrk="1" latinLnBrk="0" hangingPunct="1">
              <a:lnSpc>
                <a:spcPts val="3067"/>
              </a:lnSpc>
              <a:spcBef>
                <a:spcPct val="0"/>
              </a:spcBef>
              <a:buNone/>
              <a:defRPr sz="3067" kern="1200" cap="all" baseline="0">
                <a:solidFill>
                  <a:schemeClr val="accent6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ts val="23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Group: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8E437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9</a:t>
            </a:r>
          </a:p>
          <a:p>
            <a:pPr marL="0" marR="0" lvl="0" indent="0" algn="l" defTabSz="914354" rtl="0" eaLnBrk="1" fontAlgn="auto" latinLnBrk="0" hangingPunct="1">
              <a:lnSpc>
                <a:spcPts val="23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Problem: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8E437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The proportion of TB patients with known HIV status was 37.5% in 2018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l" defTabSz="914354" rtl="0" eaLnBrk="1" fontAlgn="auto" latinLnBrk="0" hangingPunct="1">
              <a:lnSpc>
                <a:spcPts val="23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Intervention area</a:t>
            </a: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: </a:t>
            </a: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8E437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Access to HIV care</a:t>
            </a: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49A50628-C351-8A40-B3D7-20FE94DEF7EA}"/>
              </a:ext>
            </a:extLst>
          </p:cNvPr>
          <p:cNvSpPr txBox="1">
            <a:spLocks/>
          </p:cNvSpPr>
          <p:nvPr/>
        </p:nvSpPr>
        <p:spPr>
          <a:xfrm>
            <a:off x="157632" y="2204767"/>
            <a:ext cx="4350031" cy="214084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/>
          <a:lstStyle>
            <a:lvl1pPr marL="0" indent="0" algn="l" defTabSz="1219139" rtl="0" eaLnBrk="1" latinLnBrk="0" hangingPunct="1">
              <a:spcBef>
                <a:spcPct val="20000"/>
              </a:spcBef>
              <a:buClr>
                <a:srgbClr val="2F85AA"/>
              </a:buClr>
              <a:buFont typeface="Wingdings" pitchFamily="2" charset="2"/>
              <a:buNone/>
              <a:defRPr sz="1867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43405" indent="-243405" algn="l" defTabSz="1219139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  <a:defRPr sz="1733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459295" indent="-198957" algn="l" defTabSz="1219139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  <a:tabLst>
                <a:tab pos="533374" algn="l"/>
              </a:tabLst>
              <a:defRPr sz="1733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685766" indent="-228588" algn="l" defTabSz="1219139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-"/>
              <a:defRPr sz="1467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914354" indent="-228588" algn="l" defTabSz="1219139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SzPct val="100000"/>
              <a:buFont typeface="Arial" panose="020B0604020202020204" pitchFamily="34" charset="0"/>
              <a:buChar char="◦"/>
              <a:defRPr sz="1467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3352632" indent="-304784" algn="l" defTabSz="1219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202" indent="-304784" algn="l" defTabSz="1219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72" indent="-304784" algn="l" defTabSz="1219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341" indent="-304784" algn="l" defTabSz="1219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1. Increase coverage if HIV testing in all TB services</a:t>
            </a:r>
            <a:endParaRPr kumimoji="0" lang="en-GB" sz="1400" b="1" i="1" u="none" strike="noStrike" kern="1200" cap="none" spc="0" normalizeH="0" baseline="0" noProof="0" dirty="0">
              <a:ln>
                <a:noFill/>
              </a:ln>
              <a:solidFill>
                <a:srgbClr val="8E437B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14313" marR="0" lvl="0" indent="-214313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1" u="sng" strike="noStrike" kern="1200" cap="none" spc="0" normalizeH="0" baseline="0" noProof="0" dirty="0">
                <a:ln>
                  <a:noFill/>
                </a:ln>
                <a:solidFill>
                  <a:srgbClr val="8E437B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Justifications: not all TB care providers provide HIV testing</a:t>
            </a:r>
          </a:p>
          <a:p>
            <a:pPr marL="214313" marR="0" lvl="0" indent="-214313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Description </a:t>
            </a:r>
            <a:endParaRPr kumimoji="0" lang="en-GB" sz="1100" b="1" i="1" u="none" strike="noStrike" kern="1200" cap="none" spc="0" normalizeH="0" baseline="0" noProof="0" dirty="0">
              <a:ln>
                <a:noFill/>
              </a:ln>
              <a:solidFill>
                <a:srgbClr val="8E437B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457718" marR="0" lvl="1" indent="-214313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Ensure HIV testing is available in all TB care providers (make expansion plan)</a:t>
            </a:r>
          </a:p>
          <a:p>
            <a:pPr marL="457718" marR="0" lvl="1" indent="-214313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Ensure HIV testing is conducted systematically to all TB patients</a:t>
            </a:r>
          </a:p>
          <a:p>
            <a:pPr marL="214313" marR="0" lvl="0" indent="-214313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8E437B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Collaborators: HIV programme</a:t>
            </a:r>
          </a:p>
          <a:p>
            <a:pPr marL="214313" marR="0" lvl="0" indent="-214313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8E437B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Wingdings" pitchFamily="2" charset="2"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C748687C-146C-0040-A3F0-693BEDC38D5B}"/>
              </a:ext>
            </a:extLst>
          </p:cNvPr>
          <p:cNvSpPr txBox="1">
            <a:spLocks/>
          </p:cNvSpPr>
          <p:nvPr/>
        </p:nvSpPr>
        <p:spPr>
          <a:xfrm>
            <a:off x="169868" y="4547839"/>
            <a:ext cx="4350029" cy="214084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/>
          <a:lstStyle>
            <a:lvl1pPr marL="0" indent="0" algn="l" defTabSz="1219139" rtl="0" eaLnBrk="1" latinLnBrk="0" hangingPunct="1">
              <a:spcBef>
                <a:spcPct val="20000"/>
              </a:spcBef>
              <a:buClr>
                <a:srgbClr val="2F85AA"/>
              </a:buClr>
              <a:buFont typeface="Wingdings" pitchFamily="2" charset="2"/>
              <a:buNone/>
              <a:defRPr sz="1867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43405" indent="-243405" algn="l" defTabSz="1219139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  <a:defRPr sz="1733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459295" indent="-198957" algn="l" defTabSz="1219139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  <a:tabLst>
                <a:tab pos="533374" algn="l"/>
              </a:tabLst>
              <a:defRPr sz="1733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685766" indent="-228588" algn="l" defTabSz="1219139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-"/>
              <a:defRPr sz="1467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914354" indent="-228588" algn="l" defTabSz="1219139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SzPct val="100000"/>
              <a:buFont typeface="Arial" panose="020B0604020202020204" pitchFamily="34" charset="0"/>
              <a:buChar char="◦"/>
              <a:defRPr sz="1467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3352632" indent="-304784" algn="l" defTabSz="1219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202" indent="-304784" algn="l" defTabSz="1219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72" indent="-304784" algn="l" defTabSz="1219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341" indent="-304784" algn="l" defTabSz="1219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3. Develop communication strategy for HIV counselling</a:t>
            </a:r>
          </a:p>
          <a:p>
            <a:pPr marL="214313" marR="0" lvl="0" indent="-214313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1" u="sng" strike="noStrike" kern="1200" cap="none" spc="0" normalizeH="0" baseline="0" noProof="0" dirty="0">
                <a:ln>
                  <a:noFill/>
                </a:ln>
                <a:solidFill>
                  <a:srgbClr val="8E437B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Justifications: HIV stigma among patients and health care workers</a:t>
            </a:r>
          </a:p>
          <a:p>
            <a:pPr marL="214313" marR="0" lvl="0" indent="-214313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Description </a:t>
            </a:r>
            <a:endParaRPr kumimoji="0" lang="en-GB" sz="1100" b="1" i="1" u="none" strike="noStrike" kern="1200" cap="none" spc="0" normalizeH="0" baseline="0" noProof="0" dirty="0">
              <a:ln>
                <a:noFill/>
              </a:ln>
              <a:solidFill>
                <a:srgbClr val="8E437B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457718" marR="0" lvl="1" indent="-214313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Implement stigma reduction intervention</a:t>
            </a:r>
          </a:p>
          <a:p>
            <a:pPr marL="457718" marR="0" lvl="1" indent="-214313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Develop stigma-free health messaging &amp; communication training for HCWs</a:t>
            </a:r>
          </a:p>
          <a:p>
            <a:pPr marL="214313" marR="0" lvl="0" indent="-214313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8E437B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Collaborators: Directorate of health promotion and community empowerment</a:t>
            </a:r>
          </a:p>
          <a:p>
            <a:pPr marL="180975" marR="0" lvl="0" indent="-180975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57175" marR="0" lvl="0" indent="-257175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01F44D5D-CCE1-2142-A823-EEC419FB0575}"/>
              </a:ext>
            </a:extLst>
          </p:cNvPr>
          <p:cNvSpPr txBox="1">
            <a:spLocks/>
          </p:cNvSpPr>
          <p:nvPr/>
        </p:nvSpPr>
        <p:spPr>
          <a:xfrm>
            <a:off x="4625529" y="2210663"/>
            <a:ext cx="4350033" cy="214084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/>
          <a:lstStyle>
            <a:lvl1pPr marL="0" indent="0" algn="l" defTabSz="1219139" rtl="0" eaLnBrk="1" latinLnBrk="0" hangingPunct="1">
              <a:spcBef>
                <a:spcPct val="20000"/>
              </a:spcBef>
              <a:buClr>
                <a:srgbClr val="2F85AA"/>
              </a:buClr>
              <a:buFont typeface="Wingdings" pitchFamily="2" charset="2"/>
              <a:buNone/>
              <a:defRPr sz="1867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43405" indent="-243405" algn="l" defTabSz="1219139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  <a:defRPr sz="1733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459295" indent="-198957" algn="l" defTabSz="1219139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  <a:tabLst>
                <a:tab pos="533374" algn="l"/>
              </a:tabLst>
              <a:defRPr sz="1733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685766" indent="-228588" algn="l" defTabSz="1219139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-"/>
              <a:defRPr sz="1467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914354" indent="-228588" algn="l" defTabSz="1219139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SzPct val="100000"/>
              <a:buFont typeface="Arial" panose="020B0604020202020204" pitchFamily="34" charset="0"/>
              <a:buChar char="◦"/>
              <a:defRPr sz="1467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3352632" indent="-304784" algn="l" defTabSz="1219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202" indent="-304784" algn="l" defTabSz="1219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72" indent="-304784" algn="l" defTabSz="1219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341" indent="-304784" algn="l" defTabSz="1219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2. Increase capacity of health worker in conducting HIV testing</a:t>
            </a:r>
          </a:p>
          <a:p>
            <a:pPr marL="214313" marR="0" lvl="0" indent="-214313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1" u="sng" strike="noStrike" kern="1200" cap="none" spc="0" normalizeH="0" baseline="0" noProof="0" dirty="0">
                <a:ln>
                  <a:noFill/>
                </a:ln>
                <a:solidFill>
                  <a:srgbClr val="8E437B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Justifications: not all health care workers able to conduct HIV testing</a:t>
            </a:r>
          </a:p>
          <a:p>
            <a:pPr marL="214313" marR="0" lvl="0" indent="-214313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Description </a:t>
            </a:r>
            <a:endParaRPr kumimoji="0" lang="en-GB" sz="1100" b="1" i="1" u="none" strike="noStrike" kern="1200" cap="none" spc="0" normalizeH="0" baseline="0" noProof="0" dirty="0">
              <a:ln>
                <a:noFill/>
              </a:ln>
              <a:solidFill>
                <a:srgbClr val="8E437B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457718" marR="0" lvl="1" indent="-214313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Provide HIV </a:t>
            </a: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testing to all TB health care workers</a:t>
            </a:r>
          </a:p>
          <a:p>
            <a:pPr marL="214313" marR="0" lvl="0" indent="-214313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8E437B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Collaborators: HIV programme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57175" marR="0" lvl="0" indent="-257175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E8FEAD0D-F9EC-0949-B246-007BE4941A6B}"/>
              </a:ext>
            </a:extLst>
          </p:cNvPr>
          <p:cNvSpPr txBox="1">
            <a:spLocks/>
          </p:cNvSpPr>
          <p:nvPr/>
        </p:nvSpPr>
        <p:spPr>
          <a:xfrm>
            <a:off x="4625529" y="4547839"/>
            <a:ext cx="4350030" cy="214084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/>
          <a:lstStyle>
            <a:lvl1pPr marL="0" indent="0" algn="l" defTabSz="1219139" rtl="0" eaLnBrk="1" latinLnBrk="0" hangingPunct="1">
              <a:spcBef>
                <a:spcPct val="20000"/>
              </a:spcBef>
              <a:buClr>
                <a:srgbClr val="2F85AA"/>
              </a:buClr>
              <a:buFont typeface="Wingdings" pitchFamily="2" charset="2"/>
              <a:buNone/>
              <a:defRPr sz="1867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43405" indent="-243405" algn="l" defTabSz="1219139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  <a:defRPr sz="1733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459295" indent="-198957" algn="l" defTabSz="1219139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  <a:tabLst>
                <a:tab pos="533374" algn="l"/>
              </a:tabLst>
              <a:defRPr sz="1733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685766" indent="-228588" algn="l" defTabSz="1219139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-"/>
              <a:defRPr sz="1467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914354" indent="-228588" algn="l" defTabSz="1219139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SzPct val="100000"/>
              <a:buFont typeface="Arial" panose="020B0604020202020204" pitchFamily="34" charset="0"/>
              <a:buChar char="◦"/>
              <a:defRPr sz="1467" kern="1200">
                <a:solidFill>
                  <a:schemeClr val="accent6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3352632" indent="-304784" algn="l" defTabSz="1219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202" indent="-304784" algn="l" defTabSz="1219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72" indent="-304784" algn="l" defTabSz="1219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341" indent="-304784" algn="l" defTabSz="12191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4. Interventions</a:t>
            </a:r>
          </a:p>
          <a:p>
            <a:pPr marL="214313" marR="0" lvl="0" indent="-214313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1" u="sng" strike="noStrike" kern="1200" cap="none" spc="0" normalizeH="0" baseline="0" noProof="0" dirty="0">
                <a:ln>
                  <a:noFill/>
                </a:ln>
                <a:solidFill>
                  <a:srgbClr val="8E437B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Justifications: regular stockout of HIV testing kits</a:t>
            </a:r>
          </a:p>
          <a:p>
            <a:pPr marL="214313" marR="0" lvl="0" indent="-214313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Description </a:t>
            </a:r>
            <a:endParaRPr kumimoji="0" lang="en-GB" sz="1100" b="1" i="1" u="none" strike="noStrike" kern="1200" cap="none" spc="0" normalizeH="0" baseline="0" noProof="0" dirty="0">
              <a:ln>
                <a:noFill/>
              </a:ln>
              <a:solidFill>
                <a:srgbClr val="8E437B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457718" marR="0" lvl="1" indent="-214313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Sharing of TB notification data with HIV department</a:t>
            </a:r>
          </a:p>
          <a:p>
            <a:pPr marL="457718" marR="0" lvl="1" indent="-214313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Conduct logistical planning together with HIV department</a:t>
            </a:r>
          </a:p>
          <a:p>
            <a:pPr marL="214313" marR="0" lvl="0" indent="-214313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8E437B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Collaborators: HIV programme</a:t>
            </a:r>
          </a:p>
          <a:p>
            <a:pPr marL="180975" marR="0" lvl="0" indent="-180975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57175" marR="0" lvl="0" indent="-257175" algn="l" defTabSz="9143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F85A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975875-B842-9842-A0EF-D15F9CD23754}"/>
              </a:ext>
            </a:extLst>
          </p:cNvPr>
          <p:cNvSpPr txBox="1"/>
          <p:nvPr/>
        </p:nvSpPr>
        <p:spPr>
          <a:xfrm>
            <a:off x="157634" y="1263040"/>
            <a:ext cx="11868902" cy="78523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lIns="0" tIns="0" rIns="0" bIns="0" rtlCol="0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Objective: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8E437B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To increase the proportion of TB patients with known HIV status by 2024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anose="05000000000000000000" pitchFamily="2" charset="2"/>
              </a:rPr>
              <a:t>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Output: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8E437B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Proportion of TB patients with known HIV status from 37.5% in 2018 to 75% in 2024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FDDB0FC-0835-45FF-B034-BF1D65B53A97}"/>
              </a:ext>
            </a:extLst>
          </p:cNvPr>
          <p:cNvSpPr/>
          <p:nvPr/>
        </p:nvSpPr>
        <p:spPr>
          <a:xfrm>
            <a:off x="10887555" y="3186199"/>
            <a:ext cx="233455" cy="242801"/>
          </a:xfrm>
          <a:prstGeom prst="ellipse">
            <a:avLst/>
          </a:prstGeom>
          <a:gradFill>
            <a:gsLst>
              <a:gs pos="0">
                <a:schemeClr val="accent4">
                  <a:lumMod val="75000"/>
                </a:schemeClr>
              </a:gs>
              <a:gs pos="35000">
                <a:schemeClr val="accent4"/>
              </a:gs>
              <a:gs pos="100000">
                <a:schemeClr val="accent4">
                  <a:lumMod val="20000"/>
                  <a:lumOff val="80000"/>
                </a:schemeClr>
              </a:gs>
            </a:gsLst>
          </a:gra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48DB993-BB1D-4DC7-818E-75E724985BA5}"/>
              </a:ext>
            </a:extLst>
          </p:cNvPr>
          <p:cNvSpPr/>
          <p:nvPr/>
        </p:nvSpPr>
        <p:spPr>
          <a:xfrm>
            <a:off x="11119424" y="4102815"/>
            <a:ext cx="233455" cy="242801"/>
          </a:xfrm>
          <a:prstGeom prst="ellipse">
            <a:avLst/>
          </a:prstGeom>
          <a:gradFill>
            <a:gsLst>
              <a:gs pos="0">
                <a:schemeClr val="accent4">
                  <a:lumMod val="75000"/>
                </a:schemeClr>
              </a:gs>
              <a:gs pos="35000">
                <a:schemeClr val="accent4"/>
              </a:gs>
              <a:gs pos="100000">
                <a:schemeClr val="accent4">
                  <a:lumMod val="20000"/>
                  <a:lumOff val="80000"/>
                </a:schemeClr>
              </a:gs>
            </a:gsLst>
          </a:gra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3E6D8BD-3E98-40F7-BA1D-FF6081ECACF8}"/>
              </a:ext>
            </a:extLst>
          </p:cNvPr>
          <p:cNvSpPr/>
          <p:nvPr/>
        </p:nvSpPr>
        <p:spPr>
          <a:xfrm>
            <a:off x="10714466" y="3558993"/>
            <a:ext cx="233455" cy="242801"/>
          </a:xfrm>
          <a:prstGeom prst="ellipse">
            <a:avLst/>
          </a:prstGeom>
          <a:gradFill>
            <a:gsLst>
              <a:gs pos="0">
                <a:schemeClr val="accent4">
                  <a:lumMod val="75000"/>
                </a:schemeClr>
              </a:gs>
              <a:gs pos="35000">
                <a:schemeClr val="accent4"/>
              </a:gs>
              <a:gs pos="100000">
                <a:schemeClr val="accent4">
                  <a:lumMod val="20000"/>
                  <a:lumOff val="80000"/>
                </a:schemeClr>
              </a:gs>
            </a:gsLst>
          </a:gra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3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F2946F4-4B7A-458B-8FE3-CBA5ED3EA257}"/>
              </a:ext>
            </a:extLst>
          </p:cNvPr>
          <p:cNvSpPr/>
          <p:nvPr/>
        </p:nvSpPr>
        <p:spPr>
          <a:xfrm>
            <a:off x="10973887" y="3722736"/>
            <a:ext cx="233455" cy="242801"/>
          </a:xfrm>
          <a:prstGeom prst="ellipse">
            <a:avLst/>
          </a:prstGeom>
          <a:gradFill>
            <a:gsLst>
              <a:gs pos="0">
                <a:schemeClr val="accent4">
                  <a:lumMod val="75000"/>
                </a:schemeClr>
              </a:gs>
              <a:gs pos="35000">
                <a:schemeClr val="accent4"/>
              </a:gs>
              <a:gs pos="100000">
                <a:schemeClr val="accent4">
                  <a:lumMod val="20000"/>
                  <a:lumOff val="80000"/>
                </a:schemeClr>
              </a:gs>
            </a:gsLst>
          </a:gra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4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BB70B8A-EB67-34A8-0916-39D886250F99}"/>
              </a:ext>
            </a:extLst>
          </p:cNvPr>
          <p:cNvCxnSpPr>
            <a:cxnSpLocks/>
          </p:cNvCxnSpPr>
          <p:nvPr/>
        </p:nvCxnSpPr>
        <p:spPr>
          <a:xfrm>
            <a:off x="10521230" y="2809189"/>
            <a:ext cx="0" cy="2399121"/>
          </a:xfrm>
          <a:prstGeom prst="straightConnector1">
            <a:avLst/>
          </a:prstGeom>
          <a:ln w="47625">
            <a:solidFill>
              <a:schemeClr val="accent4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D92BEC0-61E9-4894-71A4-BBE6EBE226F4}"/>
              </a:ext>
            </a:extLst>
          </p:cNvPr>
          <p:cNvCxnSpPr>
            <a:cxnSpLocks/>
          </p:cNvCxnSpPr>
          <p:nvPr/>
        </p:nvCxnSpPr>
        <p:spPr>
          <a:xfrm rot="16200000">
            <a:off x="10521230" y="2809189"/>
            <a:ext cx="0" cy="2399121"/>
          </a:xfrm>
          <a:prstGeom prst="straightConnector1">
            <a:avLst/>
          </a:prstGeom>
          <a:ln w="47625">
            <a:solidFill>
              <a:schemeClr val="accent4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9DE08B8-2303-96BB-891B-CE853E447215}"/>
              </a:ext>
            </a:extLst>
          </p:cNvPr>
          <p:cNvSpPr txBox="1"/>
          <p:nvPr/>
        </p:nvSpPr>
        <p:spPr>
          <a:xfrm>
            <a:off x="9160544" y="4166055"/>
            <a:ext cx="760906" cy="2969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Low Impact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B0C92C8-FF00-2729-6BDC-06E7454C40F1}"/>
              </a:ext>
            </a:extLst>
          </p:cNvPr>
          <p:cNvSpPr txBox="1"/>
          <p:nvPr/>
        </p:nvSpPr>
        <p:spPr>
          <a:xfrm>
            <a:off x="10063940" y="5240065"/>
            <a:ext cx="914580" cy="2969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Low feasibility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6F42498-E169-0F19-71F7-F2978C3571CF}"/>
              </a:ext>
            </a:extLst>
          </p:cNvPr>
          <p:cNvSpPr txBox="1"/>
          <p:nvPr/>
        </p:nvSpPr>
        <p:spPr>
          <a:xfrm>
            <a:off x="10063940" y="2583097"/>
            <a:ext cx="914580" cy="2969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High feasibility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1EEE8C6-A603-5E12-4974-06CB7C7BCD81}"/>
              </a:ext>
            </a:extLst>
          </p:cNvPr>
          <p:cNvSpPr txBox="1"/>
          <p:nvPr/>
        </p:nvSpPr>
        <p:spPr>
          <a:xfrm>
            <a:off x="11236152" y="3711804"/>
            <a:ext cx="798215" cy="2969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High Impact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FC2F636-3737-1EB1-1A41-FDC491A00CF1}"/>
              </a:ext>
            </a:extLst>
          </p:cNvPr>
          <p:cNvSpPr txBox="1"/>
          <p:nvPr/>
        </p:nvSpPr>
        <p:spPr>
          <a:xfrm>
            <a:off x="9133103" y="5722042"/>
            <a:ext cx="2807031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lIns="91440" tIns="91440" rIns="91440" bIns="91440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8E437B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Identify potential collaboration across different ministries and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8E437B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programmes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8E437B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645132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2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Foundation Master Slides">
  <a:themeElements>
    <a:clrScheme name="Bill &amp; Melinda Gates Foundation June 2009">
      <a:dk1>
        <a:srgbClr val="59452A"/>
      </a:dk1>
      <a:lt1>
        <a:srgbClr val="FFFFFF"/>
      </a:lt1>
      <a:dk2>
        <a:srgbClr val="D5CB99"/>
      </a:dk2>
      <a:lt2>
        <a:srgbClr val="B6985E"/>
      </a:lt2>
      <a:accent1>
        <a:srgbClr val="977C00"/>
      </a:accent1>
      <a:accent2>
        <a:srgbClr val="CE6B29"/>
      </a:accent2>
      <a:accent3>
        <a:srgbClr val="8CB7C7"/>
      </a:accent3>
      <a:accent4>
        <a:srgbClr val="9B242D"/>
      </a:accent4>
      <a:accent5>
        <a:srgbClr val="AAA092"/>
      </a:accent5>
      <a:accent6>
        <a:srgbClr val="000000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1300" smtClean="0">
            <a:solidFill>
              <a:schemeClr val="accent6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mmes">
    <a:dk1>
      <a:sysClr val="windowText" lastClr="000000"/>
    </a:dk1>
    <a:lt1>
      <a:sysClr val="window" lastClr="FFFFFF"/>
    </a:lt1>
    <a:dk2>
      <a:srgbClr val="1A2857"/>
    </a:dk2>
    <a:lt2>
      <a:srgbClr val="A7A9AC"/>
    </a:lt2>
    <a:accent1>
      <a:srgbClr val="F26724"/>
    </a:accent1>
    <a:accent2>
      <a:srgbClr val="54AFB7"/>
    </a:accent2>
    <a:accent3>
      <a:srgbClr val="FFC222"/>
    </a:accent3>
    <a:accent4>
      <a:srgbClr val="8E437B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Emmes">
    <a:dk1>
      <a:sysClr val="windowText" lastClr="000000"/>
    </a:dk1>
    <a:lt1>
      <a:sysClr val="window" lastClr="FFFFFF"/>
    </a:lt1>
    <a:dk2>
      <a:srgbClr val="1A2857"/>
    </a:dk2>
    <a:lt2>
      <a:srgbClr val="A7A9AC"/>
    </a:lt2>
    <a:accent1>
      <a:srgbClr val="F26724"/>
    </a:accent1>
    <a:accent2>
      <a:srgbClr val="54AFB7"/>
    </a:accent2>
    <a:accent3>
      <a:srgbClr val="FFC222"/>
    </a:accent3>
    <a:accent4>
      <a:srgbClr val="8E437B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B2CDB925C434F8B42DDF2973071DC" ma:contentTypeVersion="15" ma:contentTypeDescription="Create a new document." ma:contentTypeScope="" ma:versionID="d0619515d7fa2e53842949e65c3fb9e1">
  <xsd:schema xmlns:xsd="http://www.w3.org/2001/XMLSchema" xmlns:xs="http://www.w3.org/2001/XMLSchema" xmlns:p="http://schemas.microsoft.com/office/2006/metadata/properties" xmlns:ns2="d9aa85d3-54c4-4e03-9d51-e897b77565ec" xmlns:ns3="50733545-d63b-4393-a741-7e069084abc6" targetNamespace="http://schemas.microsoft.com/office/2006/metadata/properties" ma:root="true" ma:fieldsID="4cf6bfe5719d7e5760c2139ae9fdbdbc" ns2:_="" ns3:_="">
    <xsd:import namespace="d9aa85d3-54c4-4e03-9d51-e897b77565ec"/>
    <xsd:import namespace="50733545-d63b-4393-a741-7e069084ab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aa85d3-54c4-4e03-9d51-e897b77565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11466ac8-242d-4341-ab19-b66e8be0dcc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733545-d63b-4393-a741-7e069084abc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578348a-0dbe-4fc0-9c5d-b43dfa0aa318}" ma:internalName="TaxCatchAll" ma:showField="CatchAllData" ma:web="50733545-d63b-4393-a741-7e069084ab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733545-d63b-4393-a741-7e069084abc6" xsi:nil="true"/>
    <lcf76f155ced4ddcb4097134ff3c332f xmlns="d9aa85d3-54c4-4e03-9d51-e897b77565e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D4A9875-C0DD-492F-91AD-3ECA048F9795}"/>
</file>

<file path=customXml/itemProps2.xml><?xml version="1.0" encoding="utf-8"?>
<ds:datastoreItem xmlns:ds="http://schemas.openxmlformats.org/officeDocument/2006/customXml" ds:itemID="{CBC29520-8583-4F77-A7E3-2CB55B1E4965}"/>
</file>

<file path=customXml/itemProps3.xml><?xml version="1.0" encoding="utf-8"?>
<ds:datastoreItem xmlns:ds="http://schemas.openxmlformats.org/officeDocument/2006/customXml" ds:itemID="{D4D2D870-C099-4668-BA63-85E28D757B74}"/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357</Words>
  <Application>Microsoft Office PowerPoint</Application>
  <PresentationFormat>Widescreen</PresentationFormat>
  <Paragraphs>69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Foundation Master Slides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3</dc:title>
  <dc:creator>Trudy Conley</dc:creator>
  <cp:lastModifiedBy>Egwuma Efo</cp:lastModifiedBy>
  <cp:revision>3</cp:revision>
  <dcterms:created xsi:type="dcterms:W3CDTF">2022-09-13T05:00:16Z</dcterms:created>
  <dcterms:modified xsi:type="dcterms:W3CDTF">2022-09-14T17:09:38Z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DDC6F7E2-CED7-48CC-869C-37BECCECB488</vt:lpwstr>
  </property>
  <property fmtid="{D5CDD505-2E9C-101B-9397-08002B2CF9AE}" pid="3" name="ArticulatePath">
    <vt:lpwstr>Presentation1</vt:lpwstr>
  </property>
  <property fmtid="{D5CDD505-2E9C-101B-9397-08002B2CF9AE}" pid="4" name="ContentTypeId">
    <vt:lpwstr>0x0101009FDB2CDB925C434F8B42DDF2973071DC</vt:lpwstr>
  </property>
</Properties>
</file>